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7"/>
  </p:notesMasterIdLst>
  <p:sldIdLst>
    <p:sldId id="256" r:id="rId3"/>
    <p:sldId id="328" r:id="rId4"/>
    <p:sldId id="2141411939" r:id="rId5"/>
    <p:sldId id="2141411966" r:id="rId6"/>
    <p:sldId id="292" r:id="rId7"/>
    <p:sldId id="289" r:id="rId8"/>
    <p:sldId id="293" r:id="rId9"/>
    <p:sldId id="291" r:id="rId10"/>
    <p:sldId id="295" r:id="rId11"/>
    <p:sldId id="296" r:id="rId12"/>
    <p:sldId id="297" r:id="rId13"/>
    <p:sldId id="2141412022" r:id="rId14"/>
    <p:sldId id="287" r:id="rId15"/>
    <p:sldId id="257" r:id="rId16"/>
  </p:sldIdLst>
  <p:sldSz cx="12192000" cy="6858000"/>
  <p:notesSz cx="7010400" cy="9296400"/>
  <p:defaultTextStyle>
    <a:defPPr>
      <a:defRPr lang="en-M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C64C"/>
    <a:srgbClr val="54C38A"/>
    <a:srgbClr val="27ABE3"/>
    <a:srgbClr val="8BDFF9"/>
    <a:srgbClr val="B6732D"/>
    <a:srgbClr val="0A5157"/>
    <a:srgbClr val="0E6B75"/>
    <a:srgbClr val="FFC000"/>
    <a:srgbClr val="FAA83B"/>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14C992-ACE2-44F4-8232-5632B3CEAAD7}" v="36" dt="2026-03-22T19:02:17.0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90436" autoAdjust="0"/>
  </p:normalViewPr>
  <p:slideViewPr>
    <p:cSldViewPr snapToGrid="0">
      <p:cViewPr varScale="1">
        <p:scale>
          <a:sx n="61" d="100"/>
          <a:sy n="61" d="100"/>
        </p:scale>
        <p:origin x="88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ime Palalane" userId="b5e00b62-4b6e-4fba-abbe-83978b19ae1d" providerId="ADAL" clId="{37115DBF-5210-4B27-8786-DCBE71C0A682}"/>
    <pc:docChg chg="undo custSel addSld delSld modSld modNotesMaster">
      <pc:chgData name="Jaime Palalane" userId="b5e00b62-4b6e-4fba-abbe-83978b19ae1d" providerId="ADAL" clId="{37115DBF-5210-4B27-8786-DCBE71C0A682}" dt="2026-03-22T19:02:51.054" v="1015" actId="790"/>
      <pc:docMkLst>
        <pc:docMk/>
      </pc:docMkLst>
      <pc:sldChg chg="modSp add del mod setBg">
        <pc:chgData name="Jaime Palalane" userId="b5e00b62-4b6e-4fba-abbe-83978b19ae1d" providerId="ADAL" clId="{37115DBF-5210-4B27-8786-DCBE71C0A682}" dt="2026-03-22T19:02:51.054" v="1015" actId="790"/>
        <pc:sldMkLst>
          <pc:docMk/>
          <pc:sldMk cId="1648303651" sldId="257"/>
        </pc:sldMkLst>
        <pc:spChg chg="mod">
          <ac:chgData name="Jaime Palalane" userId="b5e00b62-4b6e-4fba-abbe-83978b19ae1d" providerId="ADAL" clId="{37115DBF-5210-4B27-8786-DCBE71C0A682}" dt="2026-03-22T19:02:51.054" v="1015" actId="790"/>
          <ac:spMkLst>
            <pc:docMk/>
            <pc:sldMk cId="1648303651" sldId="257"/>
            <ac:spMk id="7" creationId="{05F9E267-81C0-4B2C-97A1-4B40BC3C57DD}"/>
          </ac:spMkLst>
        </pc:spChg>
      </pc:sldChg>
      <pc:sldChg chg="del">
        <pc:chgData name="Jaime Palalane" userId="b5e00b62-4b6e-4fba-abbe-83978b19ae1d" providerId="ADAL" clId="{37115DBF-5210-4B27-8786-DCBE71C0A682}" dt="2026-03-22T19:02:25.551" v="965" actId="47"/>
        <pc:sldMkLst>
          <pc:docMk/>
          <pc:sldMk cId="2162349219" sldId="272"/>
        </pc:sldMkLst>
      </pc:sldChg>
      <pc:sldChg chg="addSp delSp modSp mod">
        <pc:chgData name="Jaime Palalane" userId="b5e00b62-4b6e-4fba-abbe-83978b19ae1d" providerId="ADAL" clId="{37115DBF-5210-4B27-8786-DCBE71C0A682}" dt="2026-03-22T18:53:10.237" v="903" actId="20577"/>
        <pc:sldMkLst>
          <pc:docMk/>
          <pc:sldMk cId="1745779374" sldId="287"/>
        </pc:sldMkLst>
        <pc:spChg chg="mod">
          <ac:chgData name="Jaime Palalane" userId="b5e00b62-4b6e-4fba-abbe-83978b19ae1d" providerId="ADAL" clId="{37115DBF-5210-4B27-8786-DCBE71C0A682}" dt="2026-03-22T18:53:10.237" v="903" actId="20577"/>
          <ac:spMkLst>
            <pc:docMk/>
            <pc:sldMk cId="1745779374" sldId="287"/>
            <ac:spMk id="11" creationId="{34538B44-A294-EFA9-4F25-8697E5BE7A5D}"/>
          </ac:spMkLst>
        </pc:spChg>
        <pc:spChg chg="mod">
          <ac:chgData name="Jaime Palalane" userId="b5e00b62-4b6e-4fba-abbe-83978b19ae1d" providerId="ADAL" clId="{37115DBF-5210-4B27-8786-DCBE71C0A682}" dt="2026-03-20T09:23:58.922" v="51" actId="207"/>
          <ac:spMkLst>
            <pc:docMk/>
            <pc:sldMk cId="1745779374" sldId="287"/>
            <ac:spMk id="18" creationId="{549BA342-1184-A54D-5B19-3353D1C184AC}"/>
          </ac:spMkLst>
        </pc:spChg>
      </pc:sldChg>
      <pc:sldChg chg="addSp modSp mod">
        <pc:chgData name="Jaime Palalane" userId="b5e00b62-4b6e-4fba-abbe-83978b19ae1d" providerId="ADAL" clId="{37115DBF-5210-4B27-8786-DCBE71C0A682}" dt="2026-03-22T18:52:29.419" v="892" actId="20577"/>
        <pc:sldMkLst>
          <pc:docMk/>
          <pc:sldMk cId="1993007556" sldId="289"/>
        </pc:sldMkLst>
        <pc:spChg chg="add mod">
          <ac:chgData name="Jaime Palalane" userId="b5e00b62-4b6e-4fba-abbe-83978b19ae1d" providerId="ADAL" clId="{37115DBF-5210-4B27-8786-DCBE71C0A682}" dt="2026-03-22T18:26:11.515" v="749" actId="164"/>
          <ac:spMkLst>
            <pc:docMk/>
            <pc:sldMk cId="1993007556" sldId="289"/>
            <ac:spMk id="2" creationId="{BB334AE3-E433-8470-11FD-D9BE05BF4080}"/>
          </ac:spMkLst>
        </pc:spChg>
        <pc:spChg chg="add mod">
          <ac:chgData name="Jaime Palalane" userId="b5e00b62-4b6e-4fba-abbe-83978b19ae1d" providerId="ADAL" clId="{37115DBF-5210-4B27-8786-DCBE71C0A682}" dt="2026-03-22T18:26:11.515" v="749" actId="164"/>
          <ac:spMkLst>
            <pc:docMk/>
            <pc:sldMk cId="1993007556" sldId="289"/>
            <ac:spMk id="5" creationId="{A0EF507F-A578-4E9D-1D16-222172B23C20}"/>
          </ac:spMkLst>
        </pc:spChg>
        <pc:spChg chg="add mod">
          <ac:chgData name="Jaime Palalane" userId="b5e00b62-4b6e-4fba-abbe-83978b19ae1d" providerId="ADAL" clId="{37115DBF-5210-4B27-8786-DCBE71C0A682}" dt="2026-03-22T18:26:11.515" v="749" actId="164"/>
          <ac:spMkLst>
            <pc:docMk/>
            <pc:sldMk cId="1993007556" sldId="289"/>
            <ac:spMk id="7" creationId="{316AC8CF-CC9F-257F-56C9-F95DAD3CB598}"/>
          </ac:spMkLst>
        </pc:spChg>
        <pc:spChg chg="add mod">
          <ac:chgData name="Jaime Palalane" userId="b5e00b62-4b6e-4fba-abbe-83978b19ae1d" providerId="ADAL" clId="{37115DBF-5210-4B27-8786-DCBE71C0A682}" dt="2026-03-22T18:26:11.515" v="749" actId="164"/>
          <ac:spMkLst>
            <pc:docMk/>
            <pc:sldMk cId="1993007556" sldId="289"/>
            <ac:spMk id="11" creationId="{DF653FD1-C4E7-FF4A-4205-3C252182E9E1}"/>
          </ac:spMkLst>
        </pc:spChg>
        <pc:spChg chg="add mod">
          <ac:chgData name="Jaime Palalane" userId="b5e00b62-4b6e-4fba-abbe-83978b19ae1d" providerId="ADAL" clId="{37115DBF-5210-4B27-8786-DCBE71C0A682}" dt="2026-03-22T18:26:11.515" v="749" actId="164"/>
          <ac:spMkLst>
            <pc:docMk/>
            <pc:sldMk cId="1993007556" sldId="289"/>
            <ac:spMk id="17" creationId="{FC532AD0-E599-012B-143D-DF9FF01F5CF2}"/>
          </ac:spMkLst>
        </pc:spChg>
        <pc:spChg chg="mod">
          <ac:chgData name="Jaime Palalane" userId="b5e00b62-4b6e-4fba-abbe-83978b19ae1d" providerId="ADAL" clId="{37115DBF-5210-4B27-8786-DCBE71C0A682}" dt="2026-03-22T18:52:29.419" v="892" actId="20577"/>
          <ac:spMkLst>
            <pc:docMk/>
            <pc:sldMk cId="1993007556" sldId="289"/>
            <ac:spMk id="24" creationId="{88286773-5D0D-0AF1-37A1-A7D170A15321}"/>
          </ac:spMkLst>
        </pc:spChg>
        <pc:grpChg chg="add mod">
          <ac:chgData name="Jaime Palalane" userId="b5e00b62-4b6e-4fba-abbe-83978b19ae1d" providerId="ADAL" clId="{37115DBF-5210-4B27-8786-DCBE71C0A682}" dt="2026-03-22T18:26:11.515" v="749" actId="164"/>
          <ac:grpSpMkLst>
            <pc:docMk/>
            <pc:sldMk cId="1993007556" sldId="289"/>
            <ac:grpSpMk id="19" creationId="{4A036250-66BD-9E0C-89CF-ABEE358366AC}"/>
          </ac:grpSpMkLst>
        </pc:grpChg>
        <pc:picChg chg="mod">
          <ac:chgData name="Jaime Palalane" userId="b5e00b62-4b6e-4fba-abbe-83978b19ae1d" providerId="ADAL" clId="{37115DBF-5210-4B27-8786-DCBE71C0A682}" dt="2026-03-22T18:26:11.515" v="749" actId="164"/>
          <ac:picMkLst>
            <pc:docMk/>
            <pc:sldMk cId="1993007556" sldId="289"/>
            <ac:picMk id="1030" creationId="{CD0CB370-9537-84B2-7FB0-0EED222FD3DC}"/>
          </ac:picMkLst>
        </pc:picChg>
      </pc:sldChg>
      <pc:sldChg chg="modSp mod">
        <pc:chgData name="Jaime Palalane" userId="b5e00b62-4b6e-4fba-abbe-83978b19ae1d" providerId="ADAL" clId="{37115DBF-5210-4B27-8786-DCBE71C0A682}" dt="2026-03-22T18:52:38.949" v="894" actId="20577"/>
        <pc:sldMkLst>
          <pc:docMk/>
          <pc:sldMk cId="2141264378" sldId="291"/>
        </pc:sldMkLst>
        <pc:spChg chg="mod">
          <ac:chgData name="Jaime Palalane" userId="b5e00b62-4b6e-4fba-abbe-83978b19ae1d" providerId="ADAL" clId="{37115DBF-5210-4B27-8786-DCBE71C0A682}" dt="2026-03-22T18:52:38.949" v="894" actId="20577"/>
          <ac:spMkLst>
            <pc:docMk/>
            <pc:sldMk cId="2141264378" sldId="291"/>
            <ac:spMk id="24" creationId="{0F965C25-3B89-1E83-D7F3-E2F3850283F4}"/>
          </ac:spMkLst>
        </pc:spChg>
      </pc:sldChg>
      <pc:sldChg chg="addSp modSp mod">
        <pc:chgData name="Jaime Palalane" userId="b5e00b62-4b6e-4fba-abbe-83978b19ae1d" providerId="ADAL" clId="{37115DBF-5210-4B27-8786-DCBE71C0A682}" dt="2026-03-22T18:52:17.207" v="891" actId="20577"/>
        <pc:sldMkLst>
          <pc:docMk/>
          <pc:sldMk cId="1471105304" sldId="292"/>
        </pc:sldMkLst>
        <pc:spChg chg="mod">
          <ac:chgData name="Jaime Palalane" userId="b5e00b62-4b6e-4fba-abbe-83978b19ae1d" providerId="ADAL" clId="{37115DBF-5210-4B27-8786-DCBE71C0A682}" dt="2026-03-22T18:14:12.137" v="55" actId="164"/>
          <ac:spMkLst>
            <pc:docMk/>
            <pc:sldMk cId="1471105304" sldId="292"/>
            <ac:spMk id="2" creationId="{9477A4CB-4E32-6BB7-3888-477FD54170A2}"/>
          </ac:spMkLst>
        </pc:spChg>
        <pc:spChg chg="mod">
          <ac:chgData name="Jaime Palalane" userId="b5e00b62-4b6e-4fba-abbe-83978b19ae1d" providerId="ADAL" clId="{37115DBF-5210-4B27-8786-DCBE71C0A682}" dt="2026-03-22T18:14:18.901" v="56" actId="164"/>
          <ac:spMkLst>
            <pc:docMk/>
            <pc:sldMk cId="1471105304" sldId="292"/>
            <ac:spMk id="3" creationId="{27E6C5EC-E5C4-5FC7-5771-4DD235BA20D1}"/>
          </ac:spMkLst>
        </pc:spChg>
        <pc:spChg chg="mod">
          <ac:chgData name="Jaime Palalane" userId="b5e00b62-4b6e-4fba-abbe-83978b19ae1d" providerId="ADAL" clId="{37115DBF-5210-4B27-8786-DCBE71C0A682}" dt="2026-03-22T18:15:29.413" v="313" actId="14100"/>
          <ac:spMkLst>
            <pc:docMk/>
            <pc:sldMk cId="1471105304" sldId="292"/>
            <ac:spMk id="4" creationId="{7B45ABB1-3FB7-81DC-F3FD-C13930E51E7C}"/>
          </ac:spMkLst>
        </pc:spChg>
        <pc:spChg chg="mod">
          <ac:chgData name="Jaime Palalane" userId="b5e00b62-4b6e-4fba-abbe-83978b19ae1d" providerId="ADAL" clId="{37115DBF-5210-4B27-8786-DCBE71C0A682}" dt="2026-03-22T18:14:12.137" v="55" actId="164"/>
          <ac:spMkLst>
            <pc:docMk/>
            <pc:sldMk cId="1471105304" sldId="292"/>
            <ac:spMk id="5" creationId="{07B5A9A7-56C7-BFF9-6DCF-0C3355BA68A3}"/>
          </ac:spMkLst>
        </pc:spChg>
        <pc:spChg chg="mod">
          <ac:chgData name="Jaime Palalane" userId="b5e00b62-4b6e-4fba-abbe-83978b19ae1d" providerId="ADAL" clId="{37115DBF-5210-4B27-8786-DCBE71C0A682}" dt="2026-03-22T18:14:18.901" v="56" actId="164"/>
          <ac:spMkLst>
            <pc:docMk/>
            <pc:sldMk cId="1471105304" sldId="292"/>
            <ac:spMk id="7" creationId="{1D8B2982-F2D7-D81D-2EA8-26B205020273}"/>
          </ac:spMkLst>
        </pc:spChg>
        <pc:spChg chg="mod">
          <ac:chgData name="Jaime Palalane" userId="b5e00b62-4b6e-4fba-abbe-83978b19ae1d" providerId="ADAL" clId="{37115DBF-5210-4B27-8786-DCBE71C0A682}" dt="2026-03-22T18:13:44.832" v="54" actId="164"/>
          <ac:spMkLst>
            <pc:docMk/>
            <pc:sldMk cId="1471105304" sldId="292"/>
            <ac:spMk id="8" creationId="{6A95F040-E12B-667D-6B5A-7D30AD5ECD74}"/>
          </ac:spMkLst>
        </pc:spChg>
        <pc:spChg chg="mod">
          <ac:chgData name="Jaime Palalane" userId="b5e00b62-4b6e-4fba-abbe-83978b19ae1d" providerId="ADAL" clId="{37115DBF-5210-4B27-8786-DCBE71C0A682}" dt="2026-03-22T18:20:26.709" v="476" actId="255"/>
          <ac:spMkLst>
            <pc:docMk/>
            <pc:sldMk cId="1471105304" sldId="292"/>
            <ac:spMk id="15" creationId="{341104D8-D4D6-8A49-456E-6C8B0607D6E8}"/>
          </ac:spMkLst>
        </pc:spChg>
        <pc:spChg chg="add mod">
          <ac:chgData name="Jaime Palalane" userId="b5e00b62-4b6e-4fba-abbe-83978b19ae1d" providerId="ADAL" clId="{37115DBF-5210-4B27-8786-DCBE71C0A682}" dt="2026-03-22T18:20:56.037" v="480" actId="1035"/>
          <ac:spMkLst>
            <pc:docMk/>
            <pc:sldMk cId="1471105304" sldId="292"/>
            <ac:spMk id="16" creationId="{9BEF86BA-E528-6F58-0867-DFBD414182E1}"/>
          </ac:spMkLst>
        </pc:spChg>
        <pc:spChg chg="add mod">
          <ac:chgData name="Jaime Palalane" userId="b5e00b62-4b6e-4fba-abbe-83978b19ae1d" providerId="ADAL" clId="{37115DBF-5210-4B27-8786-DCBE71C0A682}" dt="2026-03-22T18:20:56.037" v="480" actId="1035"/>
          <ac:spMkLst>
            <pc:docMk/>
            <pc:sldMk cId="1471105304" sldId="292"/>
            <ac:spMk id="17" creationId="{E8890372-7FEC-88A4-B220-8AFFC0D4C5E6}"/>
          </ac:spMkLst>
        </pc:spChg>
        <pc:spChg chg="add mod">
          <ac:chgData name="Jaime Palalane" userId="b5e00b62-4b6e-4fba-abbe-83978b19ae1d" providerId="ADAL" clId="{37115DBF-5210-4B27-8786-DCBE71C0A682}" dt="2026-03-22T18:20:56.037" v="480" actId="1035"/>
          <ac:spMkLst>
            <pc:docMk/>
            <pc:sldMk cId="1471105304" sldId="292"/>
            <ac:spMk id="18" creationId="{C02A2FF5-ACD9-03A2-1CF6-D297F009D7FA}"/>
          </ac:spMkLst>
        </pc:spChg>
        <pc:spChg chg="add mod">
          <ac:chgData name="Jaime Palalane" userId="b5e00b62-4b6e-4fba-abbe-83978b19ae1d" providerId="ADAL" clId="{37115DBF-5210-4B27-8786-DCBE71C0A682}" dt="2026-03-22T18:20:56.037" v="480" actId="1035"/>
          <ac:spMkLst>
            <pc:docMk/>
            <pc:sldMk cId="1471105304" sldId="292"/>
            <ac:spMk id="19" creationId="{CAE4D5D0-B32C-2676-4541-2C23275F530E}"/>
          </ac:spMkLst>
        </pc:spChg>
        <pc:spChg chg="add mod">
          <ac:chgData name="Jaime Palalane" userId="b5e00b62-4b6e-4fba-abbe-83978b19ae1d" providerId="ADAL" clId="{37115DBF-5210-4B27-8786-DCBE71C0A682}" dt="2026-03-22T18:20:56.037" v="480" actId="1035"/>
          <ac:spMkLst>
            <pc:docMk/>
            <pc:sldMk cId="1471105304" sldId="292"/>
            <ac:spMk id="20" creationId="{F8363219-6E41-22C4-9D0A-6D83A264CB1A}"/>
          </ac:spMkLst>
        </pc:spChg>
        <pc:spChg chg="add mod">
          <ac:chgData name="Jaime Palalane" userId="b5e00b62-4b6e-4fba-abbe-83978b19ae1d" providerId="ADAL" clId="{37115DBF-5210-4B27-8786-DCBE71C0A682}" dt="2026-03-22T18:20:56.037" v="480" actId="1035"/>
          <ac:spMkLst>
            <pc:docMk/>
            <pc:sldMk cId="1471105304" sldId="292"/>
            <ac:spMk id="22" creationId="{425F0E26-0112-09DA-9717-CFBAC8CC99E3}"/>
          </ac:spMkLst>
        </pc:spChg>
        <pc:spChg chg="mod">
          <ac:chgData name="Jaime Palalane" userId="b5e00b62-4b6e-4fba-abbe-83978b19ae1d" providerId="ADAL" clId="{37115DBF-5210-4B27-8786-DCBE71C0A682}" dt="2026-03-22T18:52:17.207" v="891" actId="20577"/>
          <ac:spMkLst>
            <pc:docMk/>
            <pc:sldMk cId="1471105304" sldId="292"/>
            <ac:spMk id="24" creationId="{787ED8E8-1B3A-B980-BB54-E092CBC122A0}"/>
          </ac:spMkLst>
        </pc:spChg>
        <pc:grpChg chg="add mod">
          <ac:chgData name="Jaime Palalane" userId="b5e00b62-4b6e-4fba-abbe-83978b19ae1d" providerId="ADAL" clId="{37115DBF-5210-4B27-8786-DCBE71C0A682}" dt="2026-03-22T18:15:23.916" v="312" actId="1038"/>
          <ac:grpSpMkLst>
            <pc:docMk/>
            <pc:sldMk cId="1471105304" sldId="292"/>
            <ac:grpSpMk id="6" creationId="{C8E2139F-14FE-4467-CAF2-DA531587D7B8}"/>
          </ac:grpSpMkLst>
        </pc:grpChg>
        <pc:grpChg chg="add mod">
          <ac:chgData name="Jaime Palalane" userId="b5e00b62-4b6e-4fba-abbe-83978b19ae1d" providerId="ADAL" clId="{37115DBF-5210-4B27-8786-DCBE71C0A682}" dt="2026-03-22T18:15:16.166" v="305" actId="1037"/>
          <ac:grpSpMkLst>
            <pc:docMk/>
            <pc:sldMk cId="1471105304" sldId="292"/>
            <ac:grpSpMk id="12" creationId="{D6E2C870-1181-43D3-8DAB-C5875017A092}"/>
          </ac:grpSpMkLst>
        </pc:grpChg>
        <pc:grpChg chg="add mod">
          <ac:chgData name="Jaime Palalane" userId="b5e00b62-4b6e-4fba-abbe-83978b19ae1d" providerId="ADAL" clId="{37115DBF-5210-4B27-8786-DCBE71C0A682}" dt="2026-03-22T18:15:20.194" v="308" actId="1037"/>
          <ac:grpSpMkLst>
            <pc:docMk/>
            <pc:sldMk cId="1471105304" sldId="292"/>
            <ac:grpSpMk id="14" creationId="{4BE119A5-DF36-577C-1B42-7A1AD346588B}"/>
          </ac:grpSpMkLst>
        </pc:grpChg>
        <pc:grpChg chg="add mod">
          <ac:chgData name="Jaime Palalane" userId="b5e00b62-4b6e-4fba-abbe-83978b19ae1d" providerId="ADAL" clId="{37115DBF-5210-4B27-8786-DCBE71C0A682}" dt="2026-03-22T18:20:56.037" v="480" actId="1035"/>
          <ac:grpSpMkLst>
            <pc:docMk/>
            <pc:sldMk cId="1471105304" sldId="292"/>
            <ac:grpSpMk id="23" creationId="{811F335E-0124-06FC-A7FE-F4511ECA99B5}"/>
          </ac:grpSpMkLst>
        </pc:grpChg>
        <pc:picChg chg="mod">
          <ac:chgData name="Jaime Palalane" userId="b5e00b62-4b6e-4fba-abbe-83978b19ae1d" providerId="ADAL" clId="{37115DBF-5210-4B27-8786-DCBE71C0A682}" dt="2026-03-22T18:13:44.832" v="54" actId="164"/>
          <ac:picMkLst>
            <pc:docMk/>
            <pc:sldMk cId="1471105304" sldId="292"/>
            <ac:picMk id="9" creationId="{6819CE4E-058F-E012-422C-430C5A112D2A}"/>
          </ac:picMkLst>
        </pc:picChg>
        <pc:picChg chg="mod">
          <ac:chgData name="Jaime Palalane" userId="b5e00b62-4b6e-4fba-abbe-83978b19ae1d" providerId="ADAL" clId="{37115DBF-5210-4B27-8786-DCBE71C0A682}" dt="2026-03-22T18:14:12.137" v="55" actId="164"/>
          <ac:picMkLst>
            <pc:docMk/>
            <pc:sldMk cId="1471105304" sldId="292"/>
            <ac:picMk id="10" creationId="{A92601D9-D19A-5B43-B835-B2FC2E099E1D}"/>
          </ac:picMkLst>
        </pc:picChg>
        <pc:picChg chg="mod">
          <ac:chgData name="Jaime Palalane" userId="b5e00b62-4b6e-4fba-abbe-83978b19ae1d" providerId="ADAL" clId="{37115DBF-5210-4B27-8786-DCBE71C0A682}" dt="2026-03-22T18:14:18.901" v="56" actId="164"/>
          <ac:picMkLst>
            <pc:docMk/>
            <pc:sldMk cId="1471105304" sldId="292"/>
            <ac:picMk id="11" creationId="{8207FEAE-76DB-DA05-356E-86594162325C}"/>
          </ac:picMkLst>
        </pc:picChg>
        <pc:picChg chg="add mod">
          <ac:chgData name="Jaime Palalane" userId="b5e00b62-4b6e-4fba-abbe-83978b19ae1d" providerId="ADAL" clId="{37115DBF-5210-4B27-8786-DCBE71C0A682}" dt="2026-03-22T18:19:30.690" v="429"/>
          <ac:picMkLst>
            <pc:docMk/>
            <pc:sldMk cId="1471105304" sldId="292"/>
            <ac:picMk id="21" creationId="{39AFC62B-369B-8282-6CB8-4E7125F9F1A4}"/>
          </ac:picMkLst>
        </pc:picChg>
        <pc:picChg chg="mod">
          <ac:chgData name="Jaime Palalane" userId="b5e00b62-4b6e-4fba-abbe-83978b19ae1d" providerId="ADAL" clId="{37115DBF-5210-4B27-8786-DCBE71C0A682}" dt="2026-03-22T18:20:56.037" v="480" actId="1035"/>
          <ac:picMkLst>
            <pc:docMk/>
            <pc:sldMk cId="1471105304" sldId="292"/>
            <ac:picMk id="1028" creationId="{769FC8A4-DA7F-43C8-DA74-C01BC864C40B}"/>
          </ac:picMkLst>
        </pc:picChg>
      </pc:sldChg>
      <pc:sldChg chg="modSp mod">
        <pc:chgData name="Jaime Palalane" userId="b5e00b62-4b6e-4fba-abbe-83978b19ae1d" providerId="ADAL" clId="{37115DBF-5210-4B27-8786-DCBE71C0A682}" dt="2026-03-22T18:52:34.281" v="893" actId="20577"/>
        <pc:sldMkLst>
          <pc:docMk/>
          <pc:sldMk cId="3702120426" sldId="293"/>
        </pc:sldMkLst>
        <pc:spChg chg="mod">
          <ac:chgData name="Jaime Palalane" userId="b5e00b62-4b6e-4fba-abbe-83978b19ae1d" providerId="ADAL" clId="{37115DBF-5210-4B27-8786-DCBE71C0A682}" dt="2026-03-22T18:52:34.281" v="893" actId="20577"/>
          <ac:spMkLst>
            <pc:docMk/>
            <pc:sldMk cId="3702120426" sldId="293"/>
            <ac:spMk id="24" creationId="{FC1B2249-2B9F-59BA-F0E0-D7B169B406B3}"/>
          </ac:spMkLst>
        </pc:spChg>
        <pc:spChg chg="mod">
          <ac:chgData name="Jaime Palalane" userId="b5e00b62-4b6e-4fba-abbe-83978b19ae1d" providerId="ADAL" clId="{37115DBF-5210-4B27-8786-DCBE71C0A682}" dt="2026-03-22T18:46:26.348" v="878" actId="255"/>
          <ac:spMkLst>
            <pc:docMk/>
            <pc:sldMk cId="3702120426" sldId="293"/>
            <ac:spMk id="26" creationId="{2FF7B7FC-364E-27E6-9AE3-033CF13F567C}"/>
          </ac:spMkLst>
        </pc:spChg>
        <pc:spChg chg="mod">
          <ac:chgData name="Jaime Palalane" userId="b5e00b62-4b6e-4fba-abbe-83978b19ae1d" providerId="ADAL" clId="{37115DBF-5210-4B27-8786-DCBE71C0A682}" dt="2026-03-22T18:46:13.439" v="876" actId="255"/>
          <ac:spMkLst>
            <pc:docMk/>
            <pc:sldMk cId="3702120426" sldId="293"/>
            <ac:spMk id="29" creationId="{ABEE8B5C-8D25-068F-6F2F-AF66AB1BEF8B}"/>
          </ac:spMkLst>
        </pc:spChg>
        <pc:spChg chg="mod">
          <ac:chgData name="Jaime Palalane" userId="b5e00b62-4b6e-4fba-abbe-83978b19ae1d" providerId="ADAL" clId="{37115DBF-5210-4B27-8786-DCBE71C0A682}" dt="2026-03-22T18:48:10.631" v="880" actId="255"/>
          <ac:spMkLst>
            <pc:docMk/>
            <pc:sldMk cId="3702120426" sldId="293"/>
            <ac:spMk id="30" creationId="{7BD13A3C-5027-1C48-F333-109BDFBB9A71}"/>
          </ac:spMkLst>
        </pc:spChg>
        <pc:spChg chg="mod">
          <ac:chgData name="Jaime Palalane" userId="b5e00b62-4b6e-4fba-abbe-83978b19ae1d" providerId="ADAL" clId="{37115DBF-5210-4B27-8786-DCBE71C0A682}" dt="2026-03-22T18:47:43.914" v="879" actId="255"/>
          <ac:spMkLst>
            <pc:docMk/>
            <pc:sldMk cId="3702120426" sldId="293"/>
            <ac:spMk id="31" creationId="{5B7058B4-5013-8F0F-DEDB-9215BE664F7B}"/>
          </ac:spMkLst>
        </pc:spChg>
      </pc:sldChg>
      <pc:sldChg chg="modSp mod">
        <pc:chgData name="Jaime Palalane" userId="b5e00b62-4b6e-4fba-abbe-83978b19ae1d" providerId="ADAL" clId="{37115DBF-5210-4B27-8786-DCBE71C0A682}" dt="2026-03-22T18:52:43.971" v="895" actId="20577"/>
        <pc:sldMkLst>
          <pc:docMk/>
          <pc:sldMk cId="3073379207" sldId="295"/>
        </pc:sldMkLst>
        <pc:spChg chg="mod">
          <ac:chgData name="Jaime Palalane" userId="b5e00b62-4b6e-4fba-abbe-83978b19ae1d" providerId="ADAL" clId="{37115DBF-5210-4B27-8786-DCBE71C0A682}" dt="2026-03-22T18:52:43.971" v="895" actId="20577"/>
          <ac:spMkLst>
            <pc:docMk/>
            <pc:sldMk cId="3073379207" sldId="295"/>
            <ac:spMk id="3" creationId="{8D364298-69AD-A5C1-5E59-4758592B20E0}"/>
          </ac:spMkLst>
        </pc:spChg>
      </pc:sldChg>
      <pc:sldChg chg="modSp mod">
        <pc:chgData name="Jaime Palalane" userId="b5e00b62-4b6e-4fba-abbe-83978b19ae1d" providerId="ADAL" clId="{37115DBF-5210-4B27-8786-DCBE71C0A682}" dt="2026-03-22T18:52:49.473" v="896" actId="20577"/>
        <pc:sldMkLst>
          <pc:docMk/>
          <pc:sldMk cId="1815419494" sldId="296"/>
        </pc:sldMkLst>
        <pc:spChg chg="mod">
          <ac:chgData name="Jaime Palalane" userId="b5e00b62-4b6e-4fba-abbe-83978b19ae1d" providerId="ADAL" clId="{37115DBF-5210-4B27-8786-DCBE71C0A682}" dt="2026-03-22T18:52:49.473" v="896" actId="20577"/>
          <ac:spMkLst>
            <pc:docMk/>
            <pc:sldMk cId="1815419494" sldId="296"/>
            <ac:spMk id="14" creationId="{8875ED57-6DC6-3D91-A99E-0A595FC815E5}"/>
          </ac:spMkLst>
        </pc:spChg>
      </pc:sldChg>
      <pc:sldChg chg="modSp mod">
        <pc:chgData name="Jaime Palalane" userId="b5e00b62-4b6e-4fba-abbe-83978b19ae1d" providerId="ADAL" clId="{37115DBF-5210-4B27-8786-DCBE71C0A682}" dt="2026-03-22T18:57:15.912" v="961" actId="1038"/>
        <pc:sldMkLst>
          <pc:docMk/>
          <pc:sldMk cId="1614494843" sldId="297"/>
        </pc:sldMkLst>
        <pc:spChg chg="mod">
          <ac:chgData name="Jaime Palalane" userId="b5e00b62-4b6e-4fba-abbe-83978b19ae1d" providerId="ADAL" clId="{37115DBF-5210-4B27-8786-DCBE71C0A682}" dt="2026-03-22T18:56:10.287" v="957" actId="20577"/>
          <ac:spMkLst>
            <pc:docMk/>
            <pc:sldMk cId="1614494843" sldId="297"/>
            <ac:spMk id="3" creationId="{0E313A98-5CE8-DED7-A04F-8FA7C446A77F}"/>
          </ac:spMkLst>
        </pc:spChg>
        <pc:spChg chg="mod">
          <ac:chgData name="Jaime Palalane" userId="b5e00b62-4b6e-4fba-abbe-83978b19ae1d" providerId="ADAL" clId="{37115DBF-5210-4B27-8786-DCBE71C0A682}" dt="2026-03-22T18:52:54.886" v="898" actId="20577"/>
          <ac:spMkLst>
            <pc:docMk/>
            <pc:sldMk cId="1614494843" sldId="297"/>
            <ac:spMk id="31" creationId="{79A58DFD-EC1E-7FC8-D329-D045616B11E9}"/>
          </ac:spMkLst>
        </pc:spChg>
        <pc:grpChg chg="mod">
          <ac:chgData name="Jaime Palalane" userId="b5e00b62-4b6e-4fba-abbe-83978b19ae1d" providerId="ADAL" clId="{37115DBF-5210-4B27-8786-DCBE71C0A682}" dt="2026-03-22T18:51:29.262" v="881" actId="1037"/>
          <ac:grpSpMkLst>
            <pc:docMk/>
            <pc:sldMk cId="1614494843" sldId="297"/>
            <ac:grpSpMk id="27" creationId="{115ABC51-3CF8-B925-2668-4E031F8790B9}"/>
          </ac:grpSpMkLst>
        </pc:grpChg>
        <pc:grpChg chg="mod">
          <ac:chgData name="Jaime Palalane" userId="b5e00b62-4b6e-4fba-abbe-83978b19ae1d" providerId="ADAL" clId="{37115DBF-5210-4B27-8786-DCBE71C0A682}" dt="2026-03-22T18:57:15.912" v="961" actId="1038"/>
          <ac:grpSpMkLst>
            <pc:docMk/>
            <pc:sldMk cId="1614494843" sldId="297"/>
            <ac:grpSpMk id="30" creationId="{AD4F1741-BA18-7CDE-0FD8-D6E28BEF8646}"/>
          </ac:grpSpMkLst>
        </pc:grpChg>
        <pc:graphicFrameChg chg="modGraphic">
          <ac:chgData name="Jaime Palalane" userId="b5e00b62-4b6e-4fba-abbe-83978b19ae1d" providerId="ADAL" clId="{37115DBF-5210-4B27-8786-DCBE71C0A682}" dt="2026-03-22T18:56:35.761" v="959" actId="790"/>
          <ac:graphicFrameMkLst>
            <pc:docMk/>
            <pc:sldMk cId="1614494843" sldId="297"/>
            <ac:graphicFrameMk id="6" creationId="{7FC3D50B-7D8A-D2D2-5E91-4120EF6B7286}"/>
          </ac:graphicFrameMkLst>
        </pc:graphicFrameChg>
      </pc:sldChg>
      <pc:sldChg chg="addSp modSp mod">
        <pc:chgData name="Jaime Palalane" userId="b5e00b62-4b6e-4fba-abbe-83978b19ae1d" providerId="ADAL" clId="{37115DBF-5210-4B27-8786-DCBE71C0A682}" dt="2026-03-22T18:51:56.640" v="887" actId="20577"/>
        <pc:sldMkLst>
          <pc:docMk/>
          <pc:sldMk cId="897787482" sldId="328"/>
        </pc:sldMkLst>
        <pc:spChg chg="add mod">
          <ac:chgData name="Jaime Palalane" userId="b5e00b62-4b6e-4fba-abbe-83978b19ae1d" providerId="ADAL" clId="{37115DBF-5210-4B27-8786-DCBE71C0A682}" dt="2026-03-22T18:51:56.640" v="887" actId="20577"/>
          <ac:spMkLst>
            <pc:docMk/>
            <pc:sldMk cId="897787482" sldId="328"/>
            <ac:spMk id="2" creationId="{25D72735-EA67-7AF4-0352-49ACA0B089A6}"/>
          </ac:spMkLst>
        </pc:spChg>
      </pc:sldChg>
      <pc:sldChg chg="addSp delSp modSp mod">
        <pc:chgData name="Jaime Palalane" userId="b5e00b62-4b6e-4fba-abbe-83978b19ae1d" providerId="ADAL" clId="{37115DBF-5210-4B27-8786-DCBE71C0A682}" dt="2026-03-22T18:52:01.887" v="888"/>
        <pc:sldMkLst>
          <pc:docMk/>
          <pc:sldMk cId="1141609465" sldId="2141411939"/>
        </pc:sldMkLst>
        <pc:spChg chg="del">
          <ac:chgData name="Jaime Palalane" userId="b5e00b62-4b6e-4fba-abbe-83978b19ae1d" providerId="ADAL" clId="{37115DBF-5210-4B27-8786-DCBE71C0A682}" dt="2026-03-22T18:51:45.431" v="885" actId="478"/>
          <ac:spMkLst>
            <pc:docMk/>
            <pc:sldMk cId="1141609465" sldId="2141411939"/>
            <ac:spMk id="3" creationId="{2C73161E-FF1E-4647-B798-52AE745B1B14}"/>
          </ac:spMkLst>
        </pc:spChg>
        <pc:spChg chg="add mod">
          <ac:chgData name="Jaime Palalane" userId="b5e00b62-4b6e-4fba-abbe-83978b19ae1d" providerId="ADAL" clId="{37115DBF-5210-4B27-8786-DCBE71C0A682}" dt="2026-03-22T18:52:01.887" v="888"/>
          <ac:spMkLst>
            <pc:docMk/>
            <pc:sldMk cId="1141609465" sldId="2141411939"/>
            <ac:spMk id="5" creationId="{83DEF5F7-4020-69E6-D1A9-FDC3D3988917}"/>
          </ac:spMkLst>
        </pc:spChg>
      </pc:sldChg>
      <pc:sldChg chg="addSp modSp mod">
        <pc:chgData name="Jaime Palalane" userId="b5e00b62-4b6e-4fba-abbe-83978b19ae1d" providerId="ADAL" clId="{37115DBF-5210-4B27-8786-DCBE71C0A682}" dt="2026-03-22T18:52:08.698" v="890" actId="20577"/>
        <pc:sldMkLst>
          <pc:docMk/>
          <pc:sldMk cId="1080011880" sldId="2141411966"/>
        </pc:sldMkLst>
        <pc:spChg chg="add mod">
          <ac:chgData name="Jaime Palalane" userId="b5e00b62-4b6e-4fba-abbe-83978b19ae1d" providerId="ADAL" clId="{37115DBF-5210-4B27-8786-DCBE71C0A682}" dt="2026-03-22T18:52:08.698" v="890" actId="20577"/>
          <ac:spMkLst>
            <pc:docMk/>
            <pc:sldMk cId="1080011880" sldId="2141411966"/>
            <ac:spMk id="6" creationId="{72AD76EE-E1B4-F150-BF7E-650D51AFE2C9}"/>
          </ac:spMkLst>
        </pc:spChg>
      </pc:sldChg>
      <pc:sldChg chg="addSp modSp mod">
        <pc:chgData name="Jaime Palalane" userId="b5e00b62-4b6e-4fba-abbe-83978b19ae1d" providerId="ADAL" clId="{37115DBF-5210-4B27-8786-DCBE71C0A682}" dt="2026-03-22T18:53:05.967" v="901" actId="20577"/>
        <pc:sldMkLst>
          <pc:docMk/>
          <pc:sldMk cId="1038835497" sldId="2141412022"/>
        </pc:sldMkLst>
        <pc:spChg chg="add mod">
          <ac:chgData name="Jaime Palalane" userId="b5e00b62-4b6e-4fba-abbe-83978b19ae1d" providerId="ADAL" clId="{37115DBF-5210-4B27-8786-DCBE71C0A682}" dt="2026-03-22T18:53:05.967" v="901" actId="20577"/>
          <ac:spMkLst>
            <pc:docMk/>
            <pc:sldMk cId="1038835497" sldId="2141412022"/>
            <ac:spMk id="2" creationId="{6D72D6C0-0841-C672-F6DB-09ED2F08B41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1440" tIns="45720" rIns="91440" bIns="45720" rtlCol="0"/>
          <a:lstStyle>
            <a:lvl1pPr algn="l">
              <a:defRPr sz="1200"/>
            </a:lvl1pPr>
          </a:lstStyle>
          <a:p>
            <a:endParaRPr lang="en-MZ"/>
          </a:p>
        </p:txBody>
      </p:sp>
      <p:sp>
        <p:nvSpPr>
          <p:cNvPr id="3" name="Date Placeholder 2"/>
          <p:cNvSpPr>
            <a:spLocks noGrp="1"/>
          </p:cNvSpPr>
          <p:nvPr>
            <p:ph type="dt" idx="1"/>
          </p:nvPr>
        </p:nvSpPr>
        <p:spPr>
          <a:xfrm>
            <a:off x="3970938" y="0"/>
            <a:ext cx="3037840" cy="466435"/>
          </a:xfrm>
          <a:prstGeom prst="rect">
            <a:avLst/>
          </a:prstGeom>
        </p:spPr>
        <p:txBody>
          <a:bodyPr vert="horz" lIns="91440" tIns="45720" rIns="91440" bIns="45720" rtlCol="0"/>
          <a:lstStyle>
            <a:lvl1pPr algn="r">
              <a:defRPr sz="1200"/>
            </a:lvl1pPr>
          </a:lstStyle>
          <a:p>
            <a:fld id="{F8003AAB-B084-9346-A512-A4CB8424982D}" type="datetimeFigureOut">
              <a:rPr lang="en-MZ" smtClean="0"/>
              <a:t>03/23/2026</a:t>
            </a:fld>
            <a:endParaRPr lang="en-MZ"/>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1440" tIns="45720" rIns="91440" bIns="45720" rtlCol="0" anchor="ctr"/>
          <a:lstStyle/>
          <a:p>
            <a:endParaRPr lang="en-MZ"/>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Z"/>
          </a:p>
        </p:txBody>
      </p:sp>
      <p:sp>
        <p:nvSpPr>
          <p:cNvPr id="6" name="Footer Placeholder 5"/>
          <p:cNvSpPr>
            <a:spLocks noGrp="1"/>
          </p:cNvSpPr>
          <p:nvPr>
            <p:ph type="ftr" sz="quarter" idx="4"/>
          </p:nvPr>
        </p:nvSpPr>
        <p:spPr>
          <a:xfrm>
            <a:off x="0" y="8829967"/>
            <a:ext cx="3037840" cy="466434"/>
          </a:xfrm>
          <a:prstGeom prst="rect">
            <a:avLst/>
          </a:prstGeom>
        </p:spPr>
        <p:txBody>
          <a:bodyPr vert="horz" lIns="91440" tIns="45720" rIns="91440" bIns="45720" rtlCol="0" anchor="b"/>
          <a:lstStyle>
            <a:lvl1pPr algn="l">
              <a:defRPr sz="1200"/>
            </a:lvl1pPr>
          </a:lstStyle>
          <a:p>
            <a:endParaRPr lang="en-MZ"/>
          </a:p>
        </p:txBody>
      </p:sp>
      <p:sp>
        <p:nvSpPr>
          <p:cNvPr id="7" name="Slide Number Placeholder 6"/>
          <p:cNvSpPr>
            <a:spLocks noGrp="1"/>
          </p:cNvSpPr>
          <p:nvPr>
            <p:ph type="sldNum" sz="quarter" idx="5"/>
          </p:nvPr>
        </p:nvSpPr>
        <p:spPr>
          <a:xfrm>
            <a:off x="3970938" y="8829967"/>
            <a:ext cx="3037840" cy="466434"/>
          </a:xfrm>
          <a:prstGeom prst="rect">
            <a:avLst/>
          </a:prstGeom>
        </p:spPr>
        <p:txBody>
          <a:bodyPr vert="horz" lIns="91440" tIns="45720" rIns="91440" bIns="45720" rtlCol="0" anchor="b"/>
          <a:lstStyle>
            <a:lvl1pPr algn="r">
              <a:defRPr sz="1200"/>
            </a:lvl1pPr>
          </a:lstStyle>
          <a:p>
            <a:fld id="{F6BEEAAC-6E91-044E-A4A5-F23F7F2F58EF}" type="slidenum">
              <a:rPr lang="en-MZ" smtClean="0"/>
              <a:t>‹#›</a:t>
            </a:fld>
            <a:endParaRPr lang="en-MZ"/>
          </a:p>
        </p:txBody>
      </p:sp>
    </p:spTree>
    <p:extLst>
      <p:ext uri="{BB962C8B-B14F-4D97-AF65-F5344CB8AC3E}">
        <p14:creationId xmlns:p14="http://schemas.microsoft.com/office/powerpoint/2010/main" val="28668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flickr.com/photos/23161425@N08/51291689753/"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flickr.com/photos/ewan_the_moomintroll/4973213605/"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PT"/>
          </a:p>
        </p:txBody>
      </p:sp>
      <p:sp>
        <p:nvSpPr>
          <p:cNvPr id="3" name="Notes Placeholder 2"/>
          <p:cNvSpPr>
            <a:spLocks noGrp="1"/>
          </p:cNvSpPr>
          <p:nvPr>
            <p:ph type="body" idx="1"/>
          </p:nvPr>
        </p:nvSpPr>
        <p:spPr/>
        <p:txBody>
          <a:bodyPr/>
          <a:lstStyle/>
          <a:p>
            <a:endParaRPr lang="en-MZ" dirty="0"/>
          </a:p>
        </p:txBody>
      </p:sp>
      <p:sp>
        <p:nvSpPr>
          <p:cNvPr id="4" name="Slide Number Placeholder 3"/>
          <p:cNvSpPr>
            <a:spLocks noGrp="1"/>
          </p:cNvSpPr>
          <p:nvPr>
            <p:ph type="sldNum" sz="quarter" idx="5"/>
          </p:nvPr>
        </p:nvSpPr>
        <p:spPr/>
        <p:txBody>
          <a:bodyPr/>
          <a:lstStyle/>
          <a:p>
            <a:fld id="{F6BEEAAC-6E91-044E-A4A5-F23F7F2F58EF}" type="slidenum">
              <a:rPr lang="en-MZ" smtClean="0"/>
              <a:t>1</a:t>
            </a:fld>
            <a:endParaRPr lang="en-MZ"/>
          </a:p>
        </p:txBody>
      </p:sp>
    </p:spTree>
    <p:extLst>
      <p:ext uri="{BB962C8B-B14F-4D97-AF65-F5344CB8AC3E}">
        <p14:creationId xmlns:p14="http://schemas.microsoft.com/office/powerpoint/2010/main" val="566016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PT"/>
          </a:p>
        </p:txBody>
      </p:sp>
      <p:sp>
        <p:nvSpPr>
          <p:cNvPr id="3" name="Notes Placeholder 2"/>
          <p:cNvSpPr>
            <a:spLocks noGrp="1"/>
          </p:cNvSpPr>
          <p:nvPr>
            <p:ph type="body" idx="1"/>
          </p:nvPr>
        </p:nvSpPr>
        <p:spPr/>
        <p:txBody>
          <a:bodyPr/>
          <a:lstStyle/>
          <a:p>
            <a:endParaRPr lang="en-US" sz="140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005D1F07-A002-4BEB-9B71-C010AE4CB8D0}" type="slidenum">
              <a:rPr lang="en-US" smtClean="0"/>
              <a:t>2</a:t>
            </a:fld>
            <a:endParaRPr lang="en-US"/>
          </a:p>
        </p:txBody>
      </p:sp>
    </p:spTree>
    <p:extLst>
      <p:ext uri="{BB962C8B-B14F-4D97-AF65-F5344CB8AC3E}">
        <p14:creationId xmlns:p14="http://schemas.microsoft.com/office/powerpoint/2010/main" val="2573242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PT"/>
          </a:p>
        </p:txBody>
      </p:sp>
      <p:sp>
        <p:nvSpPr>
          <p:cNvPr id="3" name="Notes Placeholder 2"/>
          <p:cNvSpPr>
            <a:spLocks noGrp="1"/>
          </p:cNvSpPr>
          <p:nvPr>
            <p:ph type="body" idx="1"/>
          </p:nvPr>
        </p:nvSpPr>
        <p:spPr/>
        <p:txBody>
          <a:bodyPr/>
          <a:lstStyle/>
          <a:p>
            <a:r>
              <a:rPr lang="en-US"/>
              <a:t>While the world is progressing towards achieving SDG 6.1 and 6.2 on access to water and sanitation, Africa East  is moving backwards, as access gaps numbers are increasing!. The trend is worse in Sanitation and in Rural areas.</a:t>
            </a:r>
          </a:p>
          <a:p>
            <a:endParaRPr lang="en-US">
              <a:cs typeface="Calibri"/>
            </a:endParaRPr>
          </a:p>
          <a:p>
            <a:r>
              <a:rPr lang="en-US"/>
              <a:t>Around </a:t>
            </a:r>
            <a:endParaRPr lang="en-US">
              <a:cs typeface="Calibri"/>
            </a:endParaRPr>
          </a:p>
          <a:p>
            <a:pPr marL="171450" indent="-171450">
              <a:buFont typeface="Arial"/>
              <a:buChar char="•"/>
            </a:pPr>
            <a:r>
              <a:rPr lang="en-US"/>
              <a:t>274 million people  do not have  basic water</a:t>
            </a:r>
            <a:endParaRPr lang="en-US">
              <a:cs typeface="Calibri"/>
            </a:endParaRPr>
          </a:p>
          <a:p>
            <a:pPr marL="171450" indent="-171450">
              <a:buFont typeface="Arial"/>
              <a:buChar char="•"/>
            </a:pPr>
            <a:r>
              <a:rPr lang="en-US"/>
              <a:t>467 million people are without basic sanitation</a:t>
            </a:r>
            <a:endParaRPr lang="en-US">
              <a:cs typeface="Calibri"/>
            </a:endParaRPr>
          </a:p>
          <a:p>
            <a:pPr marL="171450" indent="-171450">
              <a:buFont typeface="Arial"/>
              <a:buChar char="•"/>
            </a:pPr>
            <a:r>
              <a:rPr lang="en-US"/>
              <a:t>162 million people defecate in  the open </a:t>
            </a:r>
            <a:endParaRPr lang="en-US">
              <a:cs typeface="Calibri"/>
            </a:endParaRPr>
          </a:p>
          <a:p>
            <a:pPr marL="171450" indent="-171450">
              <a:buFont typeface="Arial"/>
              <a:buChar char="•"/>
            </a:pPr>
            <a:r>
              <a:rPr lang="en-US"/>
              <a:t>521 million people are without basic hygiene</a:t>
            </a:r>
          </a:p>
          <a:p>
            <a:pPr marL="0" indent="0">
              <a:buFont typeface="Arial"/>
              <a:buNone/>
            </a:pPr>
            <a:r>
              <a:rPr lang="en-US">
                <a:cs typeface="Calibri"/>
              </a:rPr>
              <a:t> Gaps for water and sanitation in schools are 45 and 55% respectively. </a:t>
            </a:r>
          </a:p>
          <a:p>
            <a:r>
              <a:rPr lang="en-US"/>
              <a:t>85% of those without water &amp; 70% of those without sanitation live in </a:t>
            </a:r>
            <a:r>
              <a:rPr lang="en-US" b="1" u="sng"/>
              <a:t>rural areas. </a:t>
            </a:r>
          </a:p>
          <a:p>
            <a:endParaRPr lang="en-US">
              <a:cs typeface="Calibri"/>
            </a:endParaRPr>
          </a:p>
          <a:p>
            <a:r>
              <a:rPr lang="en-US">
                <a:cs typeface="Calibri"/>
              </a:rPr>
              <a:t>There</a:t>
            </a:r>
            <a:r>
              <a:rPr lang="en-US"/>
              <a:t> are numerous pathways through which the water sector impacts human capital accumulation in Sub-Saharan Africa.</a:t>
            </a:r>
            <a:endParaRPr lang="en-US">
              <a:cs typeface="Calibri"/>
            </a:endParaRPr>
          </a:p>
          <a:p>
            <a:r>
              <a:rPr lang="en-US"/>
              <a:t> -Half of global maternal deaths occur in Sub-Saharan Africa, and are highest in regions with low access to improved drinking water sources. Simple hygiene interventions, such as handwashing, can lead to dramatic improvements in birth outcomes.</a:t>
            </a:r>
            <a:endParaRPr lang="en-US">
              <a:cs typeface="Calibri"/>
            </a:endParaRPr>
          </a:p>
          <a:p>
            <a:r>
              <a:rPr lang="en-US">
                <a:cs typeface="Calibri"/>
              </a:rPr>
              <a:t> </a:t>
            </a:r>
            <a:r>
              <a:rPr lang="en-US"/>
              <a:t> - The consequences of poor sanitation and water quality for morbidity and mortality are well known.  Diarrheal diseases is still the leading cause of death in SSA. Approx. 8% of children death are due to diarrheal diseases. </a:t>
            </a:r>
            <a:endParaRPr lang="en-US">
              <a:cs typeface="Calibri"/>
            </a:endParaRPr>
          </a:p>
          <a:p>
            <a:r>
              <a:rPr lang="en-US"/>
              <a:t>Where the disease burden is high, repeated illnesses for family members can trap households in a poverty cycle</a:t>
            </a:r>
            <a:endParaRPr lang="en-US">
              <a:cs typeface="Calibri"/>
            </a:endParaRPr>
          </a:p>
          <a:p>
            <a:r>
              <a:rPr lang="en-US"/>
              <a:t> - Around 35% of children are stunted – by being exposed to an adverse disease environment, especially diarrheal diseases,</a:t>
            </a:r>
            <a:endParaRPr lang="en-US">
              <a:cs typeface="Calibri" panose="020F0502020204030204"/>
            </a:endParaRPr>
          </a:p>
          <a:p>
            <a:r>
              <a:rPr lang="en-US"/>
              <a:t>Safety, dignity and wellbeing of women and girls are compromised, often risk to gender based violence.  </a:t>
            </a:r>
            <a:endParaRPr lang="en-US">
              <a:cs typeface="Calibri"/>
            </a:endParaRPr>
          </a:p>
          <a:p>
            <a:r>
              <a:rPr lang="en-US"/>
              <a:t> -A water source closer to home is especially beneficial for women and children, who shoulder the largest burden of water collection. In Ghana, halving the time it takes to fetch water increases the share of girls in school by about 7 percentage points. Likewise, access to treated, piped water in the home has been causally linked to higher completed school years in 39 countries in Sub-Saharan Africa </a:t>
            </a:r>
            <a:endParaRPr lang="en-US">
              <a:cs typeface="Calibri"/>
            </a:endParaRPr>
          </a:p>
          <a:p>
            <a:endParaRPr lang="en-US"/>
          </a:p>
          <a:p>
            <a:r>
              <a:rPr lang="en-US"/>
              <a:t>The cost of inaction is high. Our water security diagnostics conducted in Latin American countries show around 2% of the GDP is lost every year due to the costs of water and sanitation gaps. In our African countries, as these gaps are higher, the costs to your countries’ GDPs will be higher than 3%. (WB, WSD, 2021)</a:t>
            </a:r>
            <a:br>
              <a:rPr lang="en-US"/>
            </a:br>
            <a:r>
              <a:rPr lang="en-US"/>
              <a:t/>
            </a:r>
            <a:br>
              <a:rPr lang="en-US"/>
            </a:br>
            <a:endParaRPr lang="en-US"/>
          </a:p>
          <a:p>
            <a:endParaRPr lang="en-US">
              <a:cs typeface="Calibri"/>
            </a:endParaRPr>
          </a:p>
          <a:p>
            <a:endParaRPr lang="en-US">
              <a:cs typeface="Calibri"/>
            </a:endParaRPr>
          </a:p>
          <a:p>
            <a:endParaRPr lang="en-US">
              <a:cs typeface="Calibri"/>
            </a:endParaRPr>
          </a:p>
          <a:p>
            <a:endParaRPr lang="en-US"/>
          </a:p>
          <a:p>
            <a:r>
              <a:rPr lang="en-US"/>
              <a:t>Economic development</a:t>
            </a:r>
            <a:endParaRPr lang="en-US">
              <a:cs typeface="Calibri"/>
            </a:endParaRPr>
          </a:p>
          <a:p>
            <a:pPr marL="1085850" lvl="2" indent="-171450">
              <a:buFont typeface="Arial"/>
              <a:buChar char="•"/>
            </a:pPr>
            <a:r>
              <a:rPr lang="en-US"/>
              <a:t>In SSA, economic losses associated with </a:t>
            </a:r>
            <a:r>
              <a:rPr lang="en-US">
                <a:cs typeface="+mn-lt"/>
              </a:rPr>
              <a:t/>
            </a:r>
            <a:br>
              <a:rPr lang="en-US">
                <a:cs typeface="+mn-lt"/>
              </a:rPr>
            </a:br>
            <a:r>
              <a:rPr lang="en-US"/>
              <a:t>lack of WASH are 4.3% of GDP</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5D1F07-A002-4BEB-9B71-C010AE4CB8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7395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PT"/>
          </a:p>
        </p:txBody>
      </p:sp>
      <p:sp>
        <p:nvSpPr>
          <p:cNvPr id="3" name="Notes Placeholder 2"/>
          <p:cNvSpPr>
            <a:spLocks noGrp="1"/>
          </p:cNvSpPr>
          <p:nvPr>
            <p:ph type="body" idx="1"/>
          </p:nvPr>
        </p:nvSpPr>
        <p:spPr/>
        <p:txBody>
          <a:bodyPr/>
          <a:lstStyle/>
          <a:p>
            <a:pPr marL="0" indent="0">
              <a:buFontTx/>
              <a:buNone/>
            </a:pPr>
            <a:r>
              <a:rPr lang="en-US" dirty="0">
                <a:cs typeface="Calibri"/>
              </a:rPr>
              <a:t>Services fail too soon after construction and utilities still lose too much water (meaning money). So, that means w</a:t>
            </a:r>
            <a:r>
              <a:rPr lang="en-US" dirty="0"/>
              <a:t>e are still not doing enough on Efficiency and Sustainability. </a:t>
            </a:r>
          </a:p>
          <a:p>
            <a:pPr marL="0" indent="0">
              <a:buFontTx/>
              <a:buNone/>
            </a:pPr>
            <a:endParaRPr lang="en-US"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panose="020F0502020204030204"/>
              </a:rPr>
              <a:t>Better targeting of public funds to reduce the access gap. Every</a:t>
            </a:r>
            <a:r>
              <a:rPr lang="en-US" dirty="0"/>
              <a:t> $ spent to subsidize O&amp;M in a water utility is a wasted opportunity to expand services in rural or peri urban areas. </a:t>
            </a:r>
            <a:endParaRPr lang="en-US" dirty="0">
              <a:cs typeface="Calibri" panose="020F0502020204030204"/>
            </a:endParaRPr>
          </a:p>
          <a:p>
            <a:pPr marL="0" indent="0">
              <a:buFontTx/>
              <a:buNone/>
            </a:pPr>
            <a:endParaRPr lang="en-US" dirty="0">
              <a:cs typeface="Calibri" panose="020F0502020204030204"/>
            </a:endParaRPr>
          </a:p>
          <a:p>
            <a:pPr marL="171450" indent="-171450">
              <a:buFont typeface="Arial"/>
              <a:buChar char="•"/>
            </a:pPr>
            <a:r>
              <a:rPr lang="en-US" dirty="0"/>
              <a:t>Tackle operational efficiency  by increasing revenue collection, lowering operating costs, reducing non-revenue water. </a:t>
            </a:r>
            <a:endParaRPr lang="en-US" dirty="0">
              <a:cs typeface="Calibri" panose="020F0502020204030204"/>
            </a:endParaRPr>
          </a:p>
          <a:p>
            <a:pPr marL="171450" indent="-171450">
              <a:buFont typeface="Arial"/>
              <a:buChar char="•"/>
            </a:pPr>
            <a:r>
              <a:rPr lang="en-US" dirty="0"/>
              <a:t>Over 50% of countries say that household tariffs are insufficient to recover operation and maintenance costs, leading to an increase in disrepair and service failure. (GLAAS 2022)</a:t>
            </a:r>
            <a:endParaRPr lang="en-US" dirty="0">
              <a:cs typeface="Calibri" panose="020F0502020204030204"/>
            </a:endParaRPr>
          </a:p>
          <a:p>
            <a:pPr marL="171450" indent="-171450">
              <a:buChar char="-"/>
            </a:pPr>
            <a:endParaRPr lang="en-US" dirty="0">
              <a:cs typeface="Calibri" panose="020F0502020204030204"/>
            </a:endParaRPr>
          </a:p>
          <a:p>
            <a:pPr marL="171450" indent="-171450">
              <a:buFont typeface="Arial"/>
              <a:buChar char="•"/>
            </a:pPr>
            <a:r>
              <a:rPr lang="en-US" dirty="0">
                <a:cs typeface="Calibri" panose="020F0502020204030204"/>
              </a:rPr>
              <a:t>Water leak image: </a:t>
            </a:r>
            <a:r>
              <a:rPr lang="en-US" dirty="0">
                <a:hlinkClick r:id="rId3"/>
              </a:rPr>
              <a:t>https://www.flickr.com/photos/23161425@N08/51291689753/</a:t>
            </a:r>
            <a:endParaRPr lang="en-US" dirty="0">
              <a:cs typeface="Calibri" panose="020F0502020204030204"/>
            </a:endParaRPr>
          </a:p>
          <a:p>
            <a:pPr marL="171450" indent="-171450">
              <a:buFont typeface="Arial"/>
              <a:buChar char="•"/>
            </a:pPr>
            <a:r>
              <a:rPr lang="en-US" dirty="0">
                <a:cs typeface="Calibri" panose="020F0502020204030204"/>
              </a:rPr>
              <a:t>Water pump: </a:t>
            </a:r>
            <a:r>
              <a:rPr lang="en-US" dirty="0">
                <a:hlinkClick r:id="rId4"/>
              </a:rPr>
              <a:t>https://www.flickr.com/photos/ewan_the_moomintroll/4973213605/</a:t>
            </a:r>
            <a:r>
              <a:rPr lang="en-US" dirty="0"/>
              <a:t> </a:t>
            </a:r>
            <a:endParaRPr lang="en-US" dirty="0">
              <a:cs typeface="Calibri" panose="020F0502020204030204"/>
            </a:endParaRPr>
          </a:p>
          <a:p>
            <a:endParaRPr lang="en-US" dirty="0"/>
          </a:p>
          <a:p>
            <a:endParaRPr lang="en-US" dirty="0"/>
          </a:p>
          <a:p>
            <a:endParaRPr lang="en-US" dirty="0"/>
          </a:p>
          <a:p>
            <a:r>
              <a:rPr lang="en-US" dirty="0"/>
              <a:t>References: 1) Average for major water utilities in SSA, IBNET, 2020 and 2) WASH poverty diagnostics for Tanzania, WB 2014</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5D1F07-A002-4BEB-9B71-C010AE4CB8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8900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PT"/>
          </a:p>
        </p:txBody>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There are significant disparities in water and sanitation services between urban and rural areas caused by an urban-centric investment approach that leads to better infrastructure</a:t>
            </a:r>
          </a:p>
          <a:p>
            <a:r>
              <a:rPr lang="en-US" sz="1200" b="0" i="0" u="none" strike="noStrike" kern="1200" baseline="0" dirty="0">
                <a:solidFill>
                  <a:schemeClr val="tx1"/>
                </a:solidFill>
                <a:latin typeface="+mn-lt"/>
                <a:ea typeface="+mn-ea"/>
                <a:cs typeface="+mn-cs"/>
              </a:rPr>
              <a:t>and services in urban areas.</a:t>
            </a:r>
            <a:endParaRPr lang="pt-PT" dirty="0"/>
          </a:p>
        </p:txBody>
      </p:sp>
      <p:sp>
        <p:nvSpPr>
          <p:cNvPr id="4" name="Slide Number Placeholder 3"/>
          <p:cNvSpPr>
            <a:spLocks noGrp="1"/>
          </p:cNvSpPr>
          <p:nvPr>
            <p:ph type="sldNum" sz="quarter" idx="5"/>
          </p:nvPr>
        </p:nvSpPr>
        <p:spPr/>
        <p:txBody>
          <a:bodyPr/>
          <a:lstStyle/>
          <a:p>
            <a:fld id="{F6BEEAAC-6E91-044E-A4A5-F23F7F2F58EF}" type="slidenum">
              <a:rPr lang="en-MZ" smtClean="0"/>
              <a:t>6</a:t>
            </a:fld>
            <a:endParaRPr lang="en-MZ"/>
          </a:p>
        </p:txBody>
      </p:sp>
    </p:spTree>
    <p:extLst>
      <p:ext uri="{BB962C8B-B14F-4D97-AF65-F5344CB8AC3E}">
        <p14:creationId xmlns:p14="http://schemas.microsoft.com/office/powerpoint/2010/main" val="691220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09BD8-9210-3AC8-1598-11A1D0C3B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9BDA8-FCC2-237A-D101-551F8F827056}"/>
              </a:ext>
            </a:extLst>
          </p:cNvPr>
          <p:cNvSpPr>
            <a:spLocks noGrp="1" noRot="1" noChangeAspect="1"/>
          </p:cNvSpPr>
          <p:nvPr>
            <p:ph type="sldImg"/>
          </p:nvPr>
        </p:nvSpPr>
        <p:spPr/>
        <p:txBody>
          <a:bodyPr/>
          <a:lstStyle/>
          <a:p>
            <a:endParaRPr lang="pt-PT"/>
          </a:p>
        </p:txBody>
      </p:sp>
      <p:sp>
        <p:nvSpPr>
          <p:cNvPr id="3" name="Notes Placeholder 2">
            <a:extLst>
              <a:ext uri="{FF2B5EF4-FFF2-40B4-BE49-F238E27FC236}">
                <a16:creationId xmlns:a16="http://schemas.microsoft.com/office/drawing/2014/main" id="{6D9A8CB0-71A9-F7CD-9EB4-442AB38CFAC4}"/>
              </a:ext>
            </a:extLst>
          </p:cNvPr>
          <p:cNvSpPr>
            <a:spLocks noGrp="1"/>
          </p:cNvSpPr>
          <p:nvPr>
            <p:ph type="body" idx="1"/>
          </p:nvPr>
        </p:nvSpPr>
        <p:spPr/>
        <p:txBody>
          <a:bodyPr/>
          <a:lstStyle/>
          <a:p>
            <a:endParaRPr lang="pt-PT" dirty="0"/>
          </a:p>
        </p:txBody>
      </p:sp>
      <p:sp>
        <p:nvSpPr>
          <p:cNvPr id="4" name="Slide Number Placeholder 3">
            <a:extLst>
              <a:ext uri="{FF2B5EF4-FFF2-40B4-BE49-F238E27FC236}">
                <a16:creationId xmlns:a16="http://schemas.microsoft.com/office/drawing/2014/main" id="{DF38990E-6F46-0021-8113-1FF7234ECF99}"/>
              </a:ext>
            </a:extLst>
          </p:cNvPr>
          <p:cNvSpPr>
            <a:spLocks noGrp="1"/>
          </p:cNvSpPr>
          <p:nvPr>
            <p:ph type="sldNum" sz="quarter" idx="5"/>
          </p:nvPr>
        </p:nvSpPr>
        <p:spPr/>
        <p:txBody>
          <a:bodyPr/>
          <a:lstStyle/>
          <a:p>
            <a:fld id="{F6BEEAAC-6E91-044E-A4A5-F23F7F2F58EF}" type="slidenum">
              <a:rPr lang="en-MZ" smtClean="0"/>
              <a:t>7</a:t>
            </a:fld>
            <a:endParaRPr lang="en-MZ"/>
          </a:p>
        </p:txBody>
      </p:sp>
    </p:spTree>
    <p:extLst>
      <p:ext uri="{BB962C8B-B14F-4D97-AF65-F5344CB8AC3E}">
        <p14:creationId xmlns:p14="http://schemas.microsoft.com/office/powerpoint/2010/main" val="3474081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5D1F07-A002-4BEB-9B71-C010AE4CB8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7903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PT"/>
          </a:p>
        </p:txBody>
      </p:sp>
      <p:sp>
        <p:nvSpPr>
          <p:cNvPr id="3" name="Notes Placeholder 2"/>
          <p:cNvSpPr>
            <a:spLocks noGrp="1"/>
          </p:cNvSpPr>
          <p:nvPr>
            <p:ph type="body" idx="1"/>
          </p:nvPr>
        </p:nvSpPr>
        <p:spPr/>
        <p:txBody>
          <a:bodyPr/>
          <a:lstStyle/>
          <a:p>
            <a:pPr marL="285750" indent="-285750">
              <a:buFont typeface="Arial"/>
              <a:buChar char="•"/>
              <a:defRPr/>
            </a:pPr>
            <a:r>
              <a:rPr lang="en-US" i="1" dirty="0"/>
              <a:t>Achieving Universal Access to WSS will require increasing current investment levels 4-5 times. </a:t>
            </a:r>
            <a:endParaRPr lang="en-US" dirty="0"/>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US" dirty="0"/>
              <a:t>75% of countries report insufficient financing to meet national WASH targets. (GLAAS 2022)</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US" sz="1200" i="1" dirty="0">
                <a:solidFill>
                  <a:schemeClr val="accent2"/>
                </a:solidFill>
                <a:cs typeface="Calibri"/>
              </a:rPr>
              <a:t>Every $ invested in subsidizing utilities O&amp;M is a wasted opportunity. As this is money that can be used more efficiently in expanding services </a:t>
            </a:r>
            <a:endParaRPr lang="en-US" dirty="0"/>
          </a:p>
          <a:p>
            <a:endParaRPr lang="pt-PT" dirty="0"/>
          </a:p>
        </p:txBody>
      </p:sp>
      <p:sp>
        <p:nvSpPr>
          <p:cNvPr id="4" name="Slide Number Placeholder 3"/>
          <p:cNvSpPr>
            <a:spLocks noGrp="1"/>
          </p:cNvSpPr>
          <p:nvPr>
            <p:ph type="sldNum" sz="quarter" idx="5"/>
          </p:nvPr>
        </p:nvSpPr>
        <p:spPr/>
        <p:txBody>
          <a:bodyPr/>
          <a:lstStyle/>
          <a:p>
            <a:fld id="{F6BEEAAC-6E91-044E-A4A5-F23F7F2F58EF}" type="slidenum">
              <a:rPr lang="en-MZ" smtClean="0"/>
              <a:t>13</a:t>
            </a:fld>
            <a:endParaRPr lang="en-MZ"/>
          </a:p>
        </p:txBody>
      </p:sp>
    </p:spTree>
    <p:extLst>
      <p:ext uri="{BB962C8B-B14F-4D97-AF65-F5344CB8AC3E}">
        <p14:creationId xmlns:p14="http://schemas.microsoft.com/office/powerpoint/2010/main" val="3617582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AB564-65FB-964A-0ACD-F09FC8744F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Z"/>
          </a:p>
        </p:txBody>
      </p:sp>
      <p:sp>
        <p:nvSpPr>
          <p:cNvPr id="3" name="Subtitle 2">
            <a:extLst>
              <a:ext uri="{FF2B5EF4-FFF2-40B4-BE49-F238E27FC236}">
                <a16:creationId xmlns:a16="http://schemas.microsoft.com/office/drawing/2014/main" id="{2A74189A-DC26-1AC9-CABD-DFADE31CF1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Z"/>
          </a:p>
        </p:txBody>
      </p:sp>
      <p:sp>
        <p:nvSpPr>
          <p:cNvPr id="4" name="Date Placeholder 3">
            <a:extLst>
              <a:ext uri="{FF2B5EF4-FFF2-40B4-BE49-F238E27FC236}">
                <a16:creationId xmlns:a16="http://schemas.microsoft.com/office/drawing/2014/main" id="{9C4F384C-1ED5-7E1F-EC67-B51F8B136871}"/>
              </a:ext>
            </a:extLst>
          </p:cNvPr>
          <p:cNvSpPr>
            <a:spLocks noGrp="1"/>
          </p:cNvSpPr>
          <p:nvPr>
            <p:ph type="dt" sz="half" idx="10"/>
          </p:nvPr>
        </p:nvSpPr>
        <p:spPr/>
        <p:txBody>
          <a:bodyPr/>
          <a:lstStyle/>
          <a:p>
            <a:fld id="{48136F46-7155-3C41-A3D2-B6AC7E295128}" type="datetimeFigureOut">
              <a:rPr lang="en-MZ" smtClean="0"/>
              <a:t>03/23/2026</a:t>
            </a:fld>
            <a:endParaRPr lang="en-MZ"/>
          </a:p>
        </p:txBody>
      </p:sp>
      <p:sp>
        <p:nvSpPr>
          <p:cNvPr id="5" name="Footer Placeholder 4">
            <a:extLst>
              <a:ext uri="{FF2B5EF4-FFF2-40B4-BE49-F238E27FC236}">
                <a16:creationId xmlns:a16="http://schemas.microsoft.com/office/drawing/2014/main" id="{344157F0-F9B2-79CB-8BE9-5EDD17CFA187}"/>
              </a:ext>
            </a:extLst>
          </p:cNvPr>
          <p:cNvSpPr>
            <a:spLocks noGrp="1"/>
          </p:cNvSpPr>
          <p:nvPr>
            <p:ph type="ftr" sz="quarter" idx="11"/>
          </p:nvPr>
        </p:nvSpPr>
        <p:spPr/>
        <p:txBody>
          <a:bodyPr/>
          <a:lstStyle/>
          <a:p>
            <a:endParaRPr lang="en-MZ"/>
          </a:p>
        </p:txBody>
      </p:sp>
      <p:sp>
        <p:nvSpPr>
          <p:cNvPr id="6" name="Slide Number Placeholder 5">
            <a:extLst>
              <a:ext uri="{FF2B5EF4-FFF2-40B4-BE49-F238E27FC236}">
                <a16:creationId xmlns:a16="http://schemas.microsoft.com/office/drawing/2014/main" id="{A52FD4DF-FA6C-6BE4-0204-36D60D05AAED}"/>
              </a:ext>
            </a:extLst>
          </p:cNvPr>
          <p:cNvSpPr>
            <a:spLocks noGrp="1"/>
          </p:cNvSpPr>
          <p:nvPr>
            <p:ph type="sldNum" sz="quarter" idx="12"/>
          </p:nvPr>
        </p:nvSpPr>
        <p:spPr/>
        <p:txBody>
          <a:bodyPr/>
          <a:lstStyle/>
          <a:p>
            <a:fld id="{E799AB79-B82C-C04F-997F-566AE8157095}" type="slidenum">
              <a:rPr lang="en-MZ" smtClean="0"/>
              <a:t>‹#›</a:t>
            </a:fld>
            <a:endParaRPr lang="en-MZ"/>
          </a:p>
        </p:txBody>
      </p:sp>
    </p:spTree>
    <p:extLst>
      <p:ext uri="{BB962C8B-B14F-4D97-AF65-F5344CB8AC3E}">
        <p14:creationId xmlns:p14="http://schemas.microsoft.com/office/powerpoint/2010/main" val="3569543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5F243-8545-5343-3BF0-E8F9648ECCF7}"/>
              </a:ext>
            </a:extLst>
          </p:cNvPr>
          <p:cNvSpPr>
            <a:spLocks noGrp="1"/>
          </p:cNvSpPr>
          <p:nvPr>
            <p:ph type="title"/>
          </p:nvPr>
        </p:nvSpPr>
        <p:spPr/>
        <p:txBody>
          <a:bodyPr/>
          <a:lstStyle/>
          <a:p>
            <a:r>
              <a:rPr lang="en-US"/>
              <a:t>Click to edit Master title style</a:t>
            </a:r>
            <a:endParaRPr lang="en-MZ"/>
          </a:p>
        </p:txBody>
      </p:sp>
      <p:sp>
        <p:nvSpPr>
          <p:cNvPr id="3" name="Content Placeholder 2">
            <a:extLst>
              <a:ext uri="{FF2B5EF4-FFF2-40B4-BE49-F238E27FC236}">
                <a16:creationId xmlns:a16="http://schemas.microsoft.com/office/drawing/2014/main" id="{67CAA99B-2B37-410E-3B8B-8FDB83889C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Z"/>
          </a:p>
        </p:txBody>
      </p:sp>
      <p:sp>
        <p:nvSpPr>
          <p:cNvPr id="4" name="Date Placeholder 3">
            <a:extLst>
              <a:ext uri="{FF2B5EF4-FFF2-40B4-BE49-F238E27FC236}">
                <a16:creationId xmlns:a16="http://schemas.microsoft.com/office/drawing/2014/main" id="{EB930E1B-B211-908C-C40F-653C6D72970B}"/>
              </a:ext>
            </a:extLst>
          </p:cNvPr>
          <p:cNvSpPr>
            <a:spLocks noGrp="1"/>
          </p:cNvSpPr>
          <p:nvPr>
            <p:ph type="dt" sz="half" idx="10"/>
          </p:nvPr>
        </p:nvSpPr>
        <p:spPr/>
        <p:txBody>
          <a:bodyPr/>
          <a:lstStyle/>
          <a:p>
            <a:fld id="{48136F46-7155-3C41-A3D2-B6AC7E295128}" type="datetimeFigureOut">
              <a:rPr lang="en-MZ" smtClean="0"/>
              <a:t>03/23/2026</a:t>
            </a:fld>
            <a:endParaRPr lang="en-MZ"/>
          </a:p>
        </p:txBody>
      </p:sp>
      <p:sp>
        <p:nvSpPr>
          <p:cNvPr id="5" name="Footer Placeholder 4">
            <a:extLst>
              <a:ext uri="{FF2B5EF4-FFF2-40B4-BE49-F238E27FC236}">
                <a16:creationId xmlns:a16="http://schemas.microsoft.com/office/drawing/2014/main" id="{ED22B4A2-D1C3-A370-43BC-A92B760FC170}"/>
              </a:ext>
            </a:extLst>
          </p:cNvPr>
          <p:cNvSpPr>
            <a:spLocks noGrp="1"/>
          </p:cNvSpPr>
          <p:nvPr>
            <p:ph type="ftr" sz="quarter" idx="11"/>
          </p:nvPr>
        </p:nvSpPr>
        <p:spPr/>
        <p:txBody>
          <a:bodyPr/>
          <a:lstStyle/>
          <a:p>
            <a:endParaRPr lang="en-MZ"/>
          </a:p>
        </p:txBody>
      </p:sp>
      <p:sp>
        <p:nvSpPr>
          <p:cNvPr id="6" name="Slide Number Placeholder 5">
            <a:extLst>
              <a:ext uri="{FF2B5EF4-FFF2-40B4-BE49-F238E27FC236}">
                <a16:creationId xmlns:a16="http://schemas.microsoft.com/office/drawing/2014/main" id="{6D9FDBC2-8502-9631-1134-41F9E5BA8861}"/>
              </a:ext>
            </a:extLst>
          </p:cNvPr>
          <p:cNvSpPr>
            <a:spLocks noGrp="1"/>
          </p:cNvSpPr>
          <p:nvPr>
            <p:ph type="sldNum" sz="quarter" idx="12"/>
          </p:nvPr>
        </p:nvSpPr>
        <p:spPr/>
        <p:txBody>
          <a:bodyPr/>
          <a:lstStyle/>
          <a:p>
            <a:fld id="{E799AB79-B82C-C04F-997F-566AE8157095}" type="slidenum">
              <a:rPr lang="en-MZ" smtClean="0"/>
              <a:t>‹#›</a:t>
            </a:fld>
            <a:endParaRPr lang="en-MZ"/>
          </a:p>
        </p:txBody>
      </p:sp>
    </p:spTree>
    <p:extLst>
      <p:ext uri="{BB962C8B-B14F-4D97-AF65-F5344CB8AC3E}">
        <p14:creationId xmlns:p14="http://schemas.microsoft.com/office/powerpoint/2010/main" val="4018721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78899-D2BB-5826-7E55-FD45E1A4B1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Z"/>
          </a:p>
        </p:txBody>
      </p:sp>
      <p:sp>
        <p:nvSpPr>
          <p:cNvPr id="3" name="Text Placeholder 2">
            <a:extLst>
              <a:ext uri="{FF2B5EF4-FFF2-40B4-BE49-F238E27FC236}">
                <a16:creationId xmlns:a16="http://schemas.microsoft.com/office/drawing/2014/main" id="{8540464C-21F3-B8B9-9F28-523797DE23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9F1B2C-1847-89F5-0440-F2BF0CE24662}"/>
              </a:ext>
            </a:extLst>
          </p:cNvPr>
          <p:cNvSpPr>
            <a:spLocks noGrp="1"/>
          </p:cNvSpPr>
          <p:nvPr>
            <p:ph type="dt" sz="half" idx="10"/>
          </p:nvPr>
        </p:nvSpPr>
        <p:spPr/>
        <p:txBody>
          <a:bodyPr/>
          <a:lstStyle/>
          <a:p>
            <a:fld id="{48136F46-7155-3C41-A3D2-B6AC7E295128}" type="datetimeFigureOut">
              <a:rPr lang="en-MZ" smtClean="0"/>
              <a:t>03/23/2026</a:t>
            </a:fld>
            <a:endParaRPr lang="en-MZ"/>
          </a:p>
        </p:txBody>
      </p:sp>
      <p:sp>
        <p:nvSpPr>
          <p:cNvPr id="5" name="Footer Placeholder 4">
            <a:extLst>
              <a:ext uri="{FF2B5EF4-FFF2-40B4-BE49-F238E27FC236}">
                <a16:creationId xmlns:a16="http://schemas.microsoft.com/office/drawing/2014/main" id="{A26C9942-A7A4-4AA0-6E38-B77A411AE327}"/>
              </a:ext>
            </a:extLst>
          </p:cNvPr>
          <p:cNvSpPr>
            <a:spLocks noGrp="1"/>
          </p:cNvSpPr>
          <p:nvPr>
            <p:ph type="ftr" sz="quarter" idx="11"/>
          </p:nvPr>
        </p:nvSpPr>
        <p:spPr/>
        <p:txBody>
          <a:bodyPr/>
          <a:lstStyle/>
          <a:p>
            <a:endParaRPr lang="en-MZ"/>
          </a:p>
        </p:txBody>
      </p:sp>
      <p:sp>
        <p:nvSpPr>
          <p:cNvPr id="6" name="Slide Number Placeholder 5">
            <a:extLst>
              <a:ext uri="{FF2B5EF4-FFF2-40B4-BE49-F238E27FC236}">
                <a16:creationId xmlns:a16="http://schemas.microsoft.com/office/drawing/2014/main" id="{BDE38ADB-23CC-676C-90B5-1EC4583DE41A}"/>
              </a:ext>
            </a:extLst>
          </p:cNvPr>
          <p:cNvSpPr>
            <a:spLocks noGrp="1"/>
          </p:cNvSpPr>
          <p:nvPr>
            <p:ph type="sldNum" sz="quarter" idx="12"/>
          </p:nvPr>
        </p:nvSpPr>
        <p:spPr/>
        <p:txBody>
          <a:bodyPr/>
          <a:lstStyle/>
          <a:p>
            <a:fld id="{E799AB79-B82C-C04F-997F-566AE8157095}" type="slidenum">
              <a:rPr lang="en-MZ" smtClean="0"/>
              <a:t>‹#›</a:t>
            </a:fld>
            <a:endParaRPr lang="en-MZ"/>
          </a:p>
        </p:txBody>
      </p:sp>
    </p:spTree>
    <p:extLst>
      <p:ext uri="{BB962C8B-B14F-4D97-AF65-F5344CB8AC3E}">
        <p14:creationId xmlns:p14="http://schemas.microsoft.com/office/powerpoint/2010/main" val="1269320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F2B0D-D1B4-2DB9-602D-E102246C7A1A}"/>
              </a:ext>
            </a:extLst>
          </p:cNvPr>
          <p:cNvSpPr>
            <a:spLocks noGrp="1"/>
          </p:cNvSpPr>
          <p:nvPr>
            <p:ph type="title"/>
          </p:nvPr>
        </p:nvSpPr>
        <p:spPr/>
        <p:txBody>
          <a:bodyPr/>
          <a:lstStyle/>
          <a:p>
            <a:r>
              <a:rPr lang="en-US"/>
              <a:t>Click to edit Master title style</a:t>
            </a:r>
            <a:endParaRPr lang="en-MZ"/>
          </a:p>
        </p:txBody>
      </p:sp>
      <p:sp>
        <p:nvSpPr>
          <p:cNvPr id="3" name="Content Placeholder 2">
            <a:extLst>
              <a:ext uri="{FF2B5EF4-FFF2-40B4-BE49-F238E27FC236}">
                <a16:creationId xmlns:a16="http://schemas.microsoft.com/office/drawing/2014/main" id="{5CF05AC3-B71F-9E1B-076F-4D95B07681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Z"/>
          </a:p>
        </p:txBody>
      </p:sp>
      <p:sp>
        <p:nvSpPr>
          <p:cNvPr id="4" name="Content Placeholder 3">
            <a:extLst>
              <a:ext uri="{FF2B5EF4-FFF2-40B4-BE49-F238E27FC236}">
                <a16:creationId xmlns:a16="http://schemas.microsoft.com/office/drawing/2014/main" id="{2BC0B9C8-0B41-968A-14EE-622AE3FA19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Z"/>
          </a:p>
        </p:txBody>
      </p:sp>
      <p:sp>
        <p:nvSpPr>
          <p:cNvPr id="5" name="Date Placeholder 4">
            <a:extLst>
              <a:ext uri="{FF2B5EF4-FFF2-40B4-BE49-F238E27FC236}">
                <a16:creationId xmlns:a16="http://schemas.microsoft.com/office/drawing/2014/main" id="{351894A5-1437-086F-33BC-53076531B6A6}"/>
              </a:ext>
            </a:extLst>
          </p:cNvPr>
          <p:cNvSpPr>
            <a:spLocks noGrp="1"/>
          </p:cNvSpPr>
          <p:nvPr>
            <p:ph type="dt" sz="half" idx="10"/>
          </p:nvPr>
        </p:nvSpPr>
        <p:spPr/>
        <p:txBody>
          <a:bodyPr/>
          <a:lstStyle/>
          <a:p>
            <a:fld id="{48136F46-7155-3C41-A3D2-B6AC7E295128}" type="datetimeFigureOut">
              <a:rPr lang="en-MZ" smtClean="0"/>
              <a:t>03/23/2026</a:t>
            </a:fld>
            <a:endParaRPr lang="en-MZ"/>
          </a:p>
        </p:txBody>
      </p:sp>
      <p:sp>
        <p:nvSpPr>
          <p:cNvPr id="6" name="Footer Placeholder 5">
            <a:extLst>
              <a:ext uri="{FF2B5EF4-FFF2-40B4-BE49-F238E27FC236}">
                <a16:creationId xmlns:a16="http://schemas.microsoft.com/office/drawing/2014/main" id="{513DA229-63BC-1D61-68DC-FD74EB30EF2A}"/>
              </a:ext>
            </a:extLst>
          </p:cNvPr>
          <p:cNvSpPr>
            <a:spLocks noGrp="1"/>
          </p:cNvSpPr>
          <p:nvPr>
            <p:ph type="ftr" sz="quarter" idx="11"/>
          </p:nvPr>
        </p:nvSpPr>
        <p:spPr/>
        <p:txBody>
          <a:bodyPr/>
          <a:lstStyle/>
          <a:p>
            <a:endParaRPr lang="en-MZ"/>
          </a:p>
        </p:txBody>
      </p:sp>
      <p:sp>
        <p:nvSpPr>
          <p:cNvPr id="7" name="Slide Number Placeholder 6">
            <a:extLst>
              <a:ext uri="{FF2B5EF4-FFF2-40B4-BE49-F238E27FC236}">
                <a16:creationId xmlns:a16="http://schemas.microsoft.com/office/drawing/2014/main" id="{1B86E8A7-2BDE-DA22-6634-F58433BF6487}"/>
              </a:ext>
            </a:extLst>
          </p:cNvPr>
          <p:cNvSpPr>
            <a:spLocks noGrp="1"/>
          </p:cNvSpPr>
          <p:nvPr>
            <p:ph type="sldNum" sz="quarter" idx="12"/>
          </p:nvPr>
        </p:nvSpPr>
        <p:spPr/>
        <p:txBody>
          <a:bodyPr/>
          <a:lstStyle/>
          <a:p>
            <a:fld id="{E799AB79-B82C-C04F-997F-566AE8157095}" type="slidenum">
              <a:rPr lang="en-MZ" smtClean="0"/>
              <a:t>‹#›</a:t>
            </a:fld>
            <a:endParaRPr lang="en-MZ"/>
          </a:p>
        </p:txBody>
      </p:sp>
    </p:spTree>
    <p:extLst>
      <p:ext uri="{BB962C8B-B14F-4D97-AF65-F5344CB8AC3E}">
        <p14:creationId xmlns:p14="http://schemas.microsoft.com/office/powerpoint/2010/main" val="506482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EB1DE-DB43-D8BB-F979-63F3AEFC7054}"/>
              </a:ext>
            </a:extLst>
          </p:cNvPr>
          <p:cNvSpPr>
            <a:spLocks noGrp="1"/>
          </p:cNvSpPr>
          <p:nvPr>
            <p:ph type="title"/>
          </p:nvPr>
        </p:nvSpPr>
        <p:spPr>
          <a:xfrm>
            <a:off x="839788" y="365125"/>
            <a:ext cx="10515600" cy="1325563"/>
          </a:xfrm>
        </p:spPr>
        <p:txBody>
          <a:bodyPr/>
          <a:lstStyle/>
          <a:p>
            <a:r>
              <a:rPr lang="en-US"/>
              <a:t>Click to edit Master title style</a:t>
            </a:r>
            <a:endParaRPr lang="en-MZ"/>
          </a:p>
        </p:txBody>
      </p:sp>
      <p:sp>
        <p:nvSpPr>
          <p:cNvPr id="3" name="Text Placeholder 2">
            <a:extLst>
              <a:ext uri="{FF2B5EF4-FFF2-40B4-BE49-F238E27FC236}">
                <a16:creationId xmlns:a16="http://schemas.microsoft.com/office/drawing/2014/main" id="{4A62E2E1-E32D-D774-B1ED-17AD30ECED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B355F-8734-707F-3547-7C0F3FA4BE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Z"/>
          </a:p>
        </p:txBody>
      </p:sp>
      <p:sp>
        <p:nvSpPr>
          <p:cNvPr id="5" name="Text Placeholder 4">
            <a:extLst>
              <a:ext uri="{FF2B5EF4-FFF2-40B4-BE49-F238E27FC236}">
                <a16:creationId xmlns:a16="http://schemas.microsoft.com/office/drawing/2014/main" id="{D0BC92C8-28A4-A9C7-0352-B97149D8D1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292612-CA2B-99E6-350D-AE48246E2F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Z"/>
          </a:p>
        </p:txBody>
      </p:sp>
      <p:sp>
        <p:nvSpPr>
          <p:cNvPr id="7" name="Date Placeholder 6">
            <a:extLst>
              <a:ext uri="{FF2B5EF4-FFF2-40B4-BE49-F238E27FC236}">
                <a16:creationId xmlns:a16="http://schemas.microsoft.com/office/drawing/2014/main" id="{3B20BDC9-CF22-2232-6FDA-0690A5D9A3D7}"/>
              </a:ext>
            </a:extLst>
          </p:cNvPr>
          <p:cNvSpPr>
            <a:spLocks noGrp="1"/>
          </p:cNvSpPr>
          <p:nvPr>
            <p:ph type="dt" sz="half" idx="10"/>
          </p:nvPr>
        </p:nvSpPr>
        <p:spPr/>
        <p:txBody>
          <a:bodyPr/>
          <a:lstStyle/>
          <a:p>
            <a:fld id="{48136F46-7155-3C41-A3D2-B6AC7E295128}" type="datetimeFigureOut">
              <a:rPr lang="en-MZ" smtClean="0"/>
              <a:t>03/23/2026</a:t>
            </a:fld>
            <a:endParaRPr lang="en-MZ"/>
          </a:p>
        </p:txBody>
      </p:sp>
      <p:sp>
        <p:nvSpPr>
          <p:cNvPr id="8" name="Footer Placeholder 7">
            <a:extLst>
              <a:ext uri="{FF2B5EF4-FFF2-40B4-BE49-F238E27FC236}">
                <a16:creationId xmlns:a16="http://schemas.microsoft.com/office/drawing/2014/main" id="{743BA820-44C5-D6BE-E7C2-883F4FAAEF80}"/>
              </a:ext>
            </a:extLst>
          </p:cNvPr>
          <p:cNvSpPr>
            <a:spLocks noGrp="1"/>
          </p:cNvSpPr>
          <p:nvPr>
            <p:ph type="ftr" sz="quarter" idx="11"/>
          </p:nvPr>
        </p:nvSpPr>
        <p:spPr/>
        <p:txBody>
          <a:bodyPr/>
          <a:lstStyle/>
          <a:p>
            <a:endParaRPr lang="en-MZ"/>
          </a:p>
        </p:txBody>
      </p:sp>
      <p:sp>
        <p:nvSpPr>
          <p:cNvPr id="9" name="Slide Number Placeholder 8">
            <a:extLst>
              <a:ext uri="{FF2B5EF4-FFF2-40B4-BE49-F238E27FC236}">
                <a16:creationId xmlns:a16="http://schemas.microsoft.com/office/drawing/2014/main" id="{6CD4E337-8BCD-7152-BD7B-CEDF4E86CA53}"/>
              </a:ext>
            </a:extLst>
          </p:cNvPr>
          <p:cNvSpPr>
            <a:spLocks noGrp="1"/>
          </p:cNvSpPr>
          <p:nvPr>
            <p:ph type="sldNum" sz="quarter" idx="12"/>
          </p:nvPr>
        </p:nvSpPr>
        <p:spPr/>
        <p:txBody>
          <a:bodyPr/>
          <a:lstStyle/>
          <a:p>
            <a:fld id="{E799AB79-B82C-C04F-997F-566AE8157095}" type="slidenum">
              <a:rPr lang="en-MZ" smtClean="0"/>
              <a:t>‹#›</a:t>
            </a:fld>
            <a:endParaRPr lang="en-MZ"/>
          </a:p>
        </p:txBody>
      </p:sp>
    </p:spTree>
    <p:extLst>
      <p:ext uri="{BB962C8B-B14F-4D97-AF65-F5344CB8AC3E}">
        <p14:creationId xmlns:p14="http://schemas.microsoft.com/office/powerpoint/2010/main" val="2720313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ABD34-B570-2E61-9B69-DBEA8AE90109}"/>
              </a:ext>
            </a:extLst>
          </p:cNvPr>
          <p:cNvSpPr>
            <a:spLocks noGrp="1"/>
          </p:cNvSpPr>
          <p:nvPr>
            <p:ph type="title"/>
          </p:nvPr>
        </p:nvSpPr>
        <p:spPr/>
        <p:txBody>
          <a:bodyPr/>
          <a:lstStyle/>
          <a:p>
            <a:r>
              <a:rPr lang="en-US"/>
              <a:t>Click to edit Master title style</a:t>
            </a:r>
            <a:endParaRPr lang="en-MZ"/>
          </a:p>
        </p:txBody>
      </p:sp>
      <p:sp>
        <p:nvSpPr>
          <p:cNvPr id="3" name="Date Placeholder 2">
            <a:extLst>
              <a:ext uri="{FF2B5EF4-FFF2-40B4-BE49-F238E27FC236}">
                <a16:creationId xmlns:a16="http://schemas.microsoft.com/office/drawing/2014/main" id="{ADE930EC-126E-007C-0D0F-F86E88BAB655}"/>
              </a:ext>
            </a:extLst>
          </p:cNvPr>
          <p:cNvSpPr>
            <a:spLocks noGrp="1"/>
          </p:cNvSpPr>
          <p:nvPr>
            <p:ph type="dt" sz="half" idx="10"/>
          </p:nvPr>
        </p:nvSpPr>
        <p:spPr/>
        <p:txBody>
          <a:bodyPr/>
          <a:lstStyle/>
          <a:p>
            <a:fld id="{48136F46-7155-3C41-A3D2-B6AC7E295128}" type="datetimeFigureOut">
              <a:rPr lang="en-MZ" smtClean="0"/>
              <a:t>03/23/2026</a:t>
            </a:fld>
            <a:endParaRPr lang="en-MZ"/>
          </a:p>
        </p:txBody>
      </p:sp>
      <p:sp>
        <p:nvSpPr>
          <p:cNvPr id="4" name="Footer Placeholder 3">
            <a:extLst>
              <a:ext uri="{FF2B5EF4-FFF2-40B4-BE49-F238E27FC236}">
                <a16:creationId xmlns:a16="http://schemas.microsoft.com/office/drawing/2014/main" id="{74020C00-24E7-835B-9BC1-BC5A61EC37EF}"/>
              </a:ext>
            </a:extLst>
          </p:cNvPr>
          <p:cNvSpPr>
            <a:spLocks noGrp="1"/>
          </p:cNvSpPr>
          <p:nvPr>
            <p:ph type="ftr" sz="quarter" idx="11"/>
          </p:nvPr>
        </p:nvSpPr>
        <p:spPr/>
        <p:txBody>
          <a:bodyPr/>
          <a:lstStyle/>
          <a:p>
            <a:endParaRPr lang="en-MZ"/>
          </a:p>
        </p:txBody>
      </p:sp>
      <p:sp>
        <p:nvSpPr>
          <p:cNvPr id="5" name="Slide Number Placeholder 4">
            <a:extLst>
              <a:ext uri="{FF2B5EF4-FFF2-40B4-BE49-F238E27FC236}">
                <a16:creationId xmlns:a16="http://schemas.microsoft.com/office/drawing/2014/main" id="{3FF161A0-1384-5DB2-2D32-5C2D44F0A50C}"/>
              </a:ext>
            </a:extLst>
          </p:cNvPr>
          <p:cNvSpPr>
            <a:spLocks noGrp="1"/>
          </p:cNvSpPr>
          <p:nvPr>
            <p:ph type="sldNum" sz="quarter" idx="12"/>
          </p:nvPr>
        </p:nvSpPr>
        <p:spPr/>
        <p:txBody>
          <a:bodyPr/>
          <a:lstStyle/>
          <a:p>
            <a:fld id="{E799AB79-B82C-C04F-997F-566AE8157095}" type="slidenum">
              <a:rPr lang="en-MZ" smtClean="0"/>
              <a:t>‹#›</a:t>
            </a:fld>
            <a:endParaRPr lang="en-MZ"/>
          </a:p>
        </p:txBody>
      </p:sp>
    </p:spTree>
    <p:extLst>
      <p:ext uri="{BB962C8B-B14F-4D97-AF65-F5344CB8AC3E}">
        <p14:creationId xmlns:p14="http://schemas.microsoft.com/office/powerpoint/2010/main" val="4244072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3D658A-15CB-85EC-9C38-6E22D8E917F9}"/>
              </a:ext>
            </a:extLst>
          </p:cNvPr>
          <p:cNvSpPr>
            <a:spLocks noGrp="1"/>
          </p:cNvSpPr>
          <p:nvPr>
            <p:ph type="dt" sz="half" idx="10"/>
          </p:nvPr>
        </p:nvSpPr>
        <p:spPr/>
        <p:txBody>
          <a:bodyPr/>
          <a:lstStyle/>
          <a:p>
            <a:fld id="{48136F46-7155-3C41-A3D2-B6AC7E295128}" type="datetimeFigureOut">
              <a:rPr lang="en-MZ" smtClean="0"/>
              <a:t>03/23/2026</a:t>
            </a:fld>
            <a:endParaRPr lang="en-MZ"/>
          </a:p>
        </p:txBody>
      </p:sp>
      <p:sp>
        <p:nvSpPr>
          <p:cNvPr id="3" name="Footer Placeholder 2">
            <a:extLst>
              <a:ext uri="{FF2B5EF4-FFF2-40B4-BE49-F238E27FC236}">
                <a16:creationId xmlns:a16="http://schemas.microsoft.com/office/drawing/2014/main" id="{C38C64FA-96FA-0C01-0038-E21F67606CB4}"/>
              </a:ext>
            </a:extLst>
          </p:cNvPr>
          <p:cNvSpPr>
            <a:spLocks noGrp="1"/>
          </p:cNvSpPr>
          <p:nvPr>
            <p:ph type="ftr" sz="quarter" idx="11"/>
          </p:nvPr>
        </p:nvSpPr>
        <p:spPr/>
        <p:txBody>
          <a:bodyPr/>
          <a:lstStyle/>
          <a:p>
            <a:endParaRPr lang="en-MZ"/>
          </a:p>
        </p:txBody>
      </p:sp>
      <p:sp>
        <p:nvSpPr>
          <p:cNvPr id="4" name="Slide Number Placeholder 3">
            <a:extLst>
              <a:ext uri="{FF2B5EF4-FFF2-40B4-BE49-F238E27FC236}">
                <a16:creationId xmlns:a16="http://schemas.microsoft.com/office/drawing/2014/main" id="{C249C647-F6F8-CC3A-F69B-2F9D9666288F}"/>
              </a:ext>
            </a:extLst>
          </p:cNvPr>
          <p:cNvSpPr>
            <a:spLocks noGrp="1"/>
          </p:cNvSpPr>
          <p:nvPr>
            <p:ph type="sldNum" sz="quarter" idx="12"/>
          </p:nvPr>
        </p:nvSpPr>
        <p:spPr/>
        <p:txBody>
          <a:bodyPr/>
          <a:lstStyle/>
          <a:p>
            <a:fld id="{E799AB79-B82C-C04F-997F-566AE8157095}" type="slidenum">
              <a:rPr lang="en-MZ" smtClean="0"/>
              <a:t>‹#›</a:t>
            </a:fld>
            <a:endParaRPr lang="en-MZ"/>
          </a:p>
        </p:txBody>
      </p:sp>
    </p:spTree>
    <p:extLst>
      <p:ext uri="{BB962C8B-B14F-4D97-AF65-F5344CB8AC3E}">
        <p14:creationId xmlns:p14="http://schemas.microsoft.com/office/powerpoint/2010/main" val="1301889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BEAEC-C8E7-C216-B234-15EAEFBA1D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Z"/>
          </a:p>
        </p:txBody>
      </p:sp>
      <p:sp>
        <p:nvSpPr>
          <p:cNvPr id="3" name="Content Placeholder 2">
            <a:extLst>
              <a:ext uri="{FF2B5EF4-FFF2-40B4-BE49-F238E27FC236}">
                <a16:creationId xmlns:a16="http://schemas.microsoft.com/office/drawing/2014/main" id="{8D497C04-E0F6-1833-6452-5BA71E58D1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Z"/>
          </a:p>
        </p:txBody>
      </p:sp>
      <p:sp>
        <p:nvSpPr>
          <p:cNvPr id="4" name="Text Placeholder 3">
            <a:extLst>
              <a:ext uri="{FF2B5EF4-FFF2-40B4-BE49-F238E27FC236}">
                <a16:creationId xmlns:a16="http://schemas.microsoft.com/office/drawing/2014/main" id="{5DCA6545-4661-807C-72D6-F7729111E2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883C58-AFF2-5B92-D656-C21C80CE10E1}"/>
              </a:ext>
            </a:extLst>
          </p:cNvPr>
          <p:cNvSpPr>
            <a:spLocks noGrp="1"/>
          </p:cNvSpPr>
          <p:nvPr>
            <p:ph type="dt" sz="half" idx="10"/>
          </p:nvPr>
        </p:nvSpPr>
        <p:spPr/>
        <p:txBody>
          <a:bodyPr/>
          <a:lstStyle/>
          <a:p>
            <a:fld id="{48136F46-7155-3C41-A3D2-B6AC7E295128}" type="datetimeFigureOut">
              <a:rPr lang="en-MZ" smtClean="0"/>
              <a:t>03/23/2026</a:t>
            </a:fld>
            <a:endParaRPr lang="en-MZ"/>
          </a:p>
        </p:txBody>
      </p:sp>
      <p:sp>
        <p:nvSpPr>
          <p:cNvPr id="6" name="Footer Placeholder 5">
            <a:extLst>
              <a:ext uri="{FF2B5EF4-FFF2-40B4-BE49-F238E27FC236}">
                <a16:creationId xmlns:a16="http://schemas.microsoft.com/office/drawing/2014/main" id="{C0E697B4-B5CB-41B4-7945-C16119DEB0E3}"/>
              </a:ext>
            </a:extLst>
          </p:cNvPr>
          <p:cNvSpPr>
            <a:spLocks noGrp="1"/>
          </p:cNvSpPr>
          <p:nvPr>
            <p:ph type="ftr" sz="quarter" idx="11"/>
          </p:nvPr>
        </p:nvSpPr>
        <p:spPr/>
        <p:txBody>
          <a:bodyPr/>
          <a:lstStyle/>
          <a:p>
            <a:endParaRPr lang="en-MZ"/>
          </a:p>
        </p:txBody>
      </p:sp>
      <p:sp>
        <p:nvSpPr>
          <p:cNvPr id="7" name="Slide Number Placeholder 6">
            <a:extLst>
              <a:ext uri="{FF2B5EF4-FFF2-40B4-BE49-F238E27FC236}">
                <a16:creationId xmlns:a16="http://schemas.microsoft.com/office/drawing/2014/main" id="{C46C7FCE-1D93-3103-CC31-F398E088962A}"/>
              </a:ext>
            </a:extLst>
          </p:cNvPr>
          <p:cNvSpPr>
            <a:spLocks noGrp="1"/>
          </p:cNvSpPr>
          <p:nvPr>
            <p:ph type="sldNum" sz="quarter" idx="12"/>
          </p:nvPr>
        </p:nvSpPr>
        <p:spPr/>
        <p:txBody>
          <a:bodyPr/>
          <a:lstStyle/>
          <a:p>
            <a:fld id="{E799AB79-B82C-C04F-997F-566AE8157095}" type="slidenum">
              <a:rPr lang="en-MZ" smtClean="0"/>
              <a:t>‹#›</a:t>
            </a:fld>
            <a:endParaRPr lang="en-MZ"/>
          </a:p>
        </p:txBody>
      </p:sp>
    </p:spTree>
    <p:extLst>
      <p:ext uri="{BB962C8B-B14F-4D97-AF65-F5344CB8AC3E}">
        <p14:creationId xmlns:p14="http://schemas.microsoft.com/office/powerpoint/2010/main" val="3233787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AC6DD-23F1-AE7A-9928-A5EB9FB926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Z"/>
          </a:p>
        </p:txBody>
      </p:sp>
      <p:sp>
        <p:nvSpPr>
          <p:cNvPr id="3" name="Picture Placeholder 2">
            <a:extLst>
              <a:ext uri="{FF2B5EF4-FFF2-40B4-BE49-F238E27FC236}">
                <a16:creationId xmlns:a16="http://schemas.microsoft.com/office/drawing/2014/main" id="{21DA6CC6-414D-BCF8-CDC7-FFB07D8F27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Z"/>
          </a:p>
        </p:txBody>
      </p:sp>
      <p:sp>
        <p:nvSpPr>
          <p:cNvPr id="4" name="Text Placeholder 3">
            <a:extLst>
              <a:ext uri="{FF2B5EF4-FFF2-40B4-BE49-F238E27FC236}">
                <a16:creationId xmlns:a16="http://schemas.microsoft.com/office/drawing/2014/main" id="{E672C950-8567-0E68-7F5A-D8B64CE33E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E1BE73-D089-AD6F-AAFA-9E5C4111DE8F}"/>
              </a:ext>
            </a:extLst>
          </p:cNvPr>
          <p:cNvSpPr>
            <a:spLocks noGrp="1"/>
          </p:cNvSpPr>
          <p:nvPr>
            <p:ph type="dt" sz="half" idx="10"/>
          </p:nvPr>
        </p:nvSpPr>
        <p:spPr/>
        <p:txBody>
          <a:bodyPr/>
          <a:lstStyle/>
          <a:p>
            <a:fld id="{48136F46-7155-3C41-A3D2-B6AC7E295128}" type="datetimeFigureOut">
              <a:rPr lang="en-MZ" smtClean="0"/>
              <a:t>03/23/2026</a:t>
            </a:fld>
            <a:endParaRPr lang="en-MZ"/>
          </a:p>
        </p:txBody>
      </p:sp>
      <p:sp>
        <p:nvSpPr>
          <p:cNvPr id="6" name="Footer Placeholder 5">
            <a:extLst>
              <a:ext uri="{FF2B5EF4-FFF2-40B4-BE49-F238E27FC236}">
                <a16:creationId xmlns:a16="http://schemas.microsoft.com/office/drawing/2014/main" id="{CC9E8502-9D56-B6D4-7EAE-63A3902E1216}"/>
              </a:ext>
            </a:extLst>
          </p:cNvPr>
          <p:cNvSpPr>
            <a:spLocks noGrp="1"/>
          </p:cNvSpPr>
          <p:nvPr>
            <p:ph type="ftr" sz="quarter" idx="11"/>
          </p:nvPr>
        </p:nvSpPr>
        <p:spPr/>
        <p:txBody>
          <a:bodyPr/>
          <a:lstStyle/>
          <a:p>
            <a:endParaRPr lang="en-MZ"/>
          </a:p>
        </p:txBody>
      </p:sp>
      <p:sp>
        <p:nvSpPr>
          <p:cNvPr id="7" name="Slide Number Placeholder 6">
            <a:extLst>
              <a:ext uri="{FF2B5EF4-FFF2-40B4-BE49-F238E27FC236}">
                <a16:creationId xmlns:a16="http://schemas.microsoft.com/office/drawing/2014/main" id="{48D694E7-D53B-0CC2-D72C-E6670749E421}"/>
              </a:ext>
            </a:extLst>
          </p:cNvPr>
          <p:cNvSpPr>
            <a:spLocks noGrp="1"/>
          </p:cNvSpPr>
          <p:nvPr>
            <p:ph type="sldNum" sz="quarter" idx="12"/>
          </p:nvPr>
        </p:nvSpPr>
        <p:spPr/>
        <p:txBody>
          <a:bodyPr/>
          <a:lstStyle/>
          <a:p>
            <a:fld id="{E799AB79-B82C-C04F-997F-566AE8157095}" type="slidenum">
              <a:rPr lang="en-MZ" smtClean="0"/>
              <a:t>‹#›</a:t>
            </a:fld>
            <a:endParaRPr lang="en-MZ"/>
          </a:p>
        </p:txBody>
      </p:sp>
    </p:spTree>
    <p:extLst>
      <p:ext uri="{BB962C8B-B14F-4D97-AF65-F5344CB8AC3E}">
        <p14:creationId xmlns:p14="http://schemas.microsoft.com/office/powerpoint/2010/main" val="101377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E42E-43B3-8404-17EA-B39DA65E7C02}"/>
              </a:ext>
            </a:extLst>
          </p:cNvPr>
          <p:cNvSpPr>
            <a:spLocks noGrp="1"/>
          </p:cNvSpPr>
          <p:nvPr>
            <p:ph type="title"/>
          </p:nvPr>
        </p:nvSpPr>
        <p:spPr/>
        <p:txBody>
          <a:bodyPr/>
          <a:lstStyle/>
          <a:p>
            <a:r>
              <a:rPr lang="en-US"/>
              <a:t>Click to edit Master title style</a:t>
            </a:r>
            <a:endParaRPr lang="en-MZ"/>
          </a:p>
        </p:txBody>
      </p:sp>
      <p:sp>
        <p:nvSpPr>
          <p:cNvPr id="3" name="Vertical Text Placeholder 2">
            <a:extLst>
              <a:ext uri="{FF2B5EF4-FFF2-40B4-BE49-F238E27FC236}">
                <a16:creationId xmlns:a16="http://schemas.microsoft.com/office/drawing/2014/main" id="{4D16F05A-18E5-2000-547D-B773DA1C9B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Z"/>
          </a:p>
        </p:txBody>
      </p:sp>
      <p:sp>
        <p:nvSpPr>
          <p:cNvPr id="4" name="Date Placeholder 3">
            <a:extLst>
              <a:ext uri="{FF2B5EF4-FFF2-40B4-BE49-F238E27FC236}">
                <a16:creationId xmlns:a16="http://schemas.microsoft.com/office/drawing/2014/main" id="{3DE1FB0F-D6EE-CD7E-459F-26D1881B65C1}"/>
              </a:ext>
            </a:extLst>
          </p:cNvPr>
          <p:cNvSpPr>
            <a:spLocks noGrp="1"/>
          </p:cNvSpPr>
          <p:nvPr>
            <p:ph type="dt" sz="half" idx="10"/>
          </p:nvPr>
        </p:nvSpPr>
        <p:spPr/>
        <p:txBody>
          <a:bodyPr/>
          <a:lstStyle/>
          <a:p>
            <a:fld id="{48136F46-7155-3C41-A3D2-B6AC7E295128}" type="datetimeFigureOut">
              <a:rPr lang="en-MZ" smtClean="0"/>
              <a:t>03/23/2026</a:t>
            </a:fld>
            <a:endParaRPr lang="en-MZ"/>
          </a:p>
        </p:txBody>
      </p:sp>
      <p:sp>
        <p:nvSpPr>
          <p:cNvPr id="5" name="Footer Placeholder 4">
            <a:extLst>
              <a:ext uri="{FF2B5EF4-FFF2-40B4-BE49-F238E27FC236}">
                <a16:creationId xmlns:a16="http://schemas.microsoft.com/office/drawing/2014/main" id="{1457EFF9-CC9C-96DC-68A2-F0504DC64DB1}"/>
              </a:ext>
            </a:extLst>
          </p:cNvPr>
          <p:cNvSpPr>
            <a:spLocks noGrp="1"/>
          </p:cNvSpPr>
          <p:nvPr>
            <p:ph type="ftr" sz="quarter" idx="11"/>
          </p:nvPr>
        </p:nvSpPr>
        <p:spPr/>
        <p:txBody>
          <a:bodyPr/>
          <a:lstStyle/>
          <a:p>
            <a:endParaRPr lang="en-MZ"/>
          </a:p>
        </p:txBody>
      </p:sp>
      <p:sp>
        <p:nvSpPr>
          <p:cNvPr id="6" name="Slide Number Placeholder 5">
            <a:extLst>
              <a:ext uri="{FF2B5EF4-FFF2-40B4-BE49-F238E27FC236}">
                <a16:creationId xmlns:a16="http://schemas.microsoft.com/office/drawing/2014/main" id="{90B4689D-9E3F-D2A2-93B7-0831F3490024}"/>
              </a:ext>
            </a:extLst>
          </p:cNvPr>
          <p:cNvSpPr>
            <a:spLocks noGrp="1"/>
          </p:cNvSpPr>
          <p:nvPr>
            <p:ph type="sldNum" sz="quarter" idx="12"/>
          </p:nvPr>
        </p:nvSpPr>
        <p:spPr/>
        <p:txBody>
          <a:bodyPr/>
          <a:lstStyle/>
          <a:p>
            <a:fld id="{E799AB79-B82C-C04F-997F-566AE8157095}" type="slidenum">
              <a:rPr lang="en-MZ" smtClean="0"/>
              <a:t>‹#›</a:t>
            </a:fld>
            <a:endParaRPr lang="en-MZ"/>
          </a:p>
        </p:txBody>
      </p:sp>
    </p:spTree>
    <p:extLst>
      <p:ext uri="{BB962C8B-B14F-4D97-AF65-F5344CB8AC3E}">
        <p14:creationId xmlns:p14="http://schemas.microsoft.com/office/powerpoint/2010/main" val="3861521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A06302-C602-1CF4-73D5-8C64F9CC970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Z"/>
          </a:p>
        </p:txBody>
      </p:sp>
      <p:sp>
        <p:nvSpPr>
          <p:cNvPr id="3" name="Vertical Text Placeholder 2">
            <a:extLst>
              <a:ext uri="{FF2B5EF4-FFF2-40B4-BE49-F238E27FC236}">
                <a16:creationId xmlns:a16="http://schemas.microsoft.com/office/drawing/2014/main" id="{F4210258-C896-F0CF-D618-8EA1674183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Z"/>
          </a:p>
        </p:txBody>
      </p:sp>
      <p:sp>
        <p:nvSpPr>
          <p:cNvPr id="4" name="Date Placeholder 3">
            <a:extLst>
              <a:ext uri="{FF2B5EF4-FFF2-40B4-BE49-F238E27FC236}">
                <a16:creationId xmlns:a16="http://schemas.microsoft.com/office/drawing/2014/main" id="{2C9F3220-837C-EFAB-FFE6-941140826C16}"/>
              </a:ext>
            </a:extLst>
          </p:cNvPr>
          <p:cNvSpPr>
            <a:spLocks noGrp="1"/>
          </p:cNvSpPr>
          <p:nvPr>
            <p:ph type="dt" sz="half" idx="10"/>
          </p:nvPr>
        </p:nvSpPr>
        <p:spPr/>
        <p:txBody>
          <a:bodyPr/>
          <a:lstStyle/>
          <a:p>
            <a:fld id="{48136F46-7155-3C41-A3D2-B6AC7E295128}" type="datetimeFigureOut">
              <a:rPr lang="en-MZ" smtClean="0"/>
              <a:t>03/23/2026</a:t>
            </a:fld>
            <a:endParaRPr lang="en-MZ"/>
          </a:p>
        </p:txBody>
      </p:sp>
      <p:sp>
        <p:nvSpPr>
          <p:cNvPr id="5" name="Footer Placeholder 4">
            <a:extLst>
              <a:ext uri="{FF2B5EF4-FFF2-40B4-BE49-F238E27FC236}">
                <a16:creationId xmlns:a16="http://schemas.microsoft.com/office/drawing/2014/main" id="{DBBDD788-41E9-1FD1-E643-5BF3006B513F}"/>
              </a:ext>
            </a:extLst>
          </p:cNvPr>
          <p:cNvSpPr>
            <a:spLocks noGrp="1"/>
          </p:cNvSpPr>
          <p:nvPr>
            <p:ph type="ftr" sz="quarter" idx="11"/>
          </p:nvPr>
        </p:nvSpPr>
        <p:spPr/>
        <p:txBody>
          <a:bodyPr/>
          <a:lstStyle/>
          <a:p>
            <a:endParaRPr lang="en-MZ"/>
          </a:p>
        </p:txBody>
      </p:sp>
      <p:sp>
        <p:nvSpPr>
          <p:cNvPr id="6" name="Slide Number Placeholder 5">
            <a:extLst>
              <a:ext uri="{FF2B5EF4-FFF2-40B4-BE49-F238E27FC236}">
                <a16:creationId xmlns:a16="http://schemas.microsoft.com/office/drawing/2014/main" id="{C793A881-0BB4-5A31-E1CA-57B16AF7EE68}"/>
              </a:ext>
            </a:extLst>
          </p:cNvPr>
          <p:cNvSpPr>
            <a:spLocks noGrp="1"/>
          </p:cNvSpPr>
          <p:nvPr>
            <p:ph type="sldNum" sz="quarter" idx="12"/>
          </p:nvPr>
        </p:nvSpPr>
        <p:spPr/>
        <p:txBody>
          <a:bodyPr/>
          <a:lstStyle/>
          <a:p>
            <a:fld id="{E799AB79-B82C-C04F-997F-566AE8157095}" type="slidenum">
              <a:rPr lang="en-MZ" smtClean="0"/>
              <a:t>‹#›</a:t>
            </a:fld>
            <a:endParaRPr lang="en-MZ"/>
          </a:p>
        </p:txBody>
      </p:sp>
    </p:spTree>
    <p:extLst>
      <p:ext uri="{BB962C8B-B14F-4D97-AF65-F5344CB8AC3E}">
        <p14:creationId xmlns:p14="http://schemas.microsoft.com/office/powerpoint/2010/main" val="1147964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5B12C-5A05-4AFF-BF6A-8561FD6938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8682BEB-9863-42FB-8826-71662732B3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B0ECD01-F20E-41F9-B714-0E108BCAC606}"/>
              </a:ext>
            </a:extLst>
          </p:cNvPr>
          <p:cNvSpPr>
            <a:spLocks noGrp="1"/>
          </p:cNvSpPr>
          <p:nvPr>
            <p:ph type="dt" sz="half" idx="10"/>
          </p:nvPr>
        </p:nvSpPr>
        <p:spPr/>
        <p:txBody>
          <a:bodyPr/>
          <a:lstStyle/>
          <a:p>
            <a:fld id="{11A62BE5-427B-4428-88C5-16867D39F66D}" type="datetime1">
              <a:rPr lang="en-US" smtClean="0"/>
              <a:t>3/23/2026</a:t>
            </a:fld>
            <a:endParaRPr lang="en-US"/>
          </a:p>
        </p:txBody>
      </p:sp>
      <p:sp>
        <p:nvSpPr>
          <p:cNvPr id="5" name="Footer Placeholder 4">
            <a:extLst>
              <a:ext uri="{FF2B5EF4-FFF2-40B4-BE49-F238E27FC236}">
                <a16:creationId xmlns:a16="http://schemas.microsoft.com/office/drawing/2014/main" id="{ED902DE2-266A-4341-A50F-014F729D4C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39CEB4-2358-4E91-9C34-03F380B9ECF8}"/>
              </a:ext>
            </a:extLst>
          </p:cNvPr>
          <p:cNvSpPr>
            <a:spLocks noGrp="1"/>
          </p:cNvSpPr>
          <p:nvPr>
            <p:ph type="sldNum" sz="quarter" idx="12"/>
          </p:nvPr>
        </p:nvSpPr>
        <p:spPr/>
        <p:txBody>
          <a:bodyPr/>
          <a:lstStyle/>
          <a:p>
            <a:fld id="{4D434DA7-80A7-407C-8EC7-B1D02BBCF0CD}" type="slidenum">
              <a:rPr lang="en-US" smtClean="0"/>
              <a:t>‹#›</a:t>
            </a:fld>
            <a:endParaRPr lang="en-US"/>
          </a:p>
        </p:txBody>
      </p:sp>
    </p:spTree>
    <p:extLst>
      <p:ext uri="{BB962C8B-B14F-4D97-AF65-F5344CB8AC3E}">
        <p14:creationId xmlns:p14="http://schemas.microsoft.com/office/powerpoint/2010/main" val="3479036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43058-CFBF-4F50-BB0E-55C759E1EE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798782-5315-437C-8936-AD2CF90A26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FF9E96-C6BA-4F5C-BF73-D790768BAFE3}"/>
              </a:ext>
            </a:extLst>
          </p:cNvPr>
          <p:cNvSpPr>
            <a:spLocks noGrp="1"/>
          </p:cNvSpPr>
          <p:nvPr>
            <p:ph type="dt" sz="half" idx="10"/>
          </p:nvPr>
        </p:nvSpPr>
        <p:spPr/>
        <p:txBody>
          <a:bodyPr/>
          <a:lstStyle/>
          <a:p>
            <a:fld id="{591FD698-CAD2-48A8-A2E6-1009E56480E0}" type="datetime1">
              <a:rPr lang="en-US" smtClean="0"/>
              <a:t>3/23/2026</a:t>
            </a:fld>
            <a:endParaRPr lang="en-US"/>
          </a:p>
        </p:txBody>
      </p:sp>
      <p:sp>
        <p:nvSpPr>
          <p:cNvPr id="5" name="Footer Placeholder 4">
            <a:extLst>
              <a:ext uri="{FF2B5EF4-FFF2-40B4-BE49-F238E27FC236}">
                <a16:creationId xmlns:a16="http://schemas.microsoft.com/office/drawing/2014/main" id="{0238FCAF-6C28-4836-8A78-F3EF751829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5E2AAE-8253-4E2F-87C8-6DD222BBAEAE}"/>
              </a:ext>
            </a:extLst>
          </p:cNvPr>
          <p:cNvSpPr>
            <a:spLocks noGrp="1"/>
          </p:cNvSpPr>
          <p:nvPr>
            <p:ph type="sldNum" sz="quarter" idx="12"/>
          </p:nvPr>
        </p:nvSpPr>
        <p:spPr/>
        <p:txBody>
          <a:bodyPr/>
          <a:lstStyle/>
          <a:p>
            <a:fld id="{4D434DA7-80A7-407C-8EC7-B1D02BBCF0CD}" type="slidenum">
              <a:rPr lang="en-US" smtClean="0"/>
              <a:t>‹#›</a:t>
            </a:fld>
            <a:endParaRPr lang="en-US"/>
          </a:p>
        </p:txBody>
      </p:sp>
    </p:spTree>
    <p:extLst>
      <p:ext uri="{BB962C8B-B14F-4D97-AF65-F5344CB8AC3E}">
        <p14:creationId xmlns:p14="http://schemas.microsoft.com/office/powerpoint/2010/main" val="7597851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A90C4-5252-4A4E-B377-54D61912F6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14365F-51AE-4D2D-9B64-73DB7C2236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A8A3AD-2B8E-4ADE-AA7A-EC361BE9EDC1}"/>
              </a:ext>
            </a:extLst>
          </p:cNvPr>
          <p:cNvSpPr>
            <a:spLocks noGrp="1"/>
          </p:cNvSpPr>
          <p:nvPr>
            <p:ph type="dt" sz="half" idx="10"/>
          </p:nvPr>
        </p:nvSpPr>
        <p:spPr/>
        <p:txBody>
          <a:bodyPr/>
          <a:lstStyle/>
          <a:p>
            <a:fld id="{CAD9FD05-72D3-46A4-8489-134A8FC771A6}" type="datetime1">
              <a:rPr lang="en-US" smtClean="0"/>
              <a:t>3/23/2026</a:t>
            </a:fld>
            <a:endParaRPr lang="en-US"/>
          </a:p>
        </p:txBody>
      </p:sp>
      <p:sp>
        <p:nvSpPr>
          <p:cNvPr id="5" name="Footer Placeholder 4">
            <a:extLst>
              <a:ext uri="{FF2B5EF4-FFF2-40B4-BE49-F238E27FC236}">
                <a16:creationId xmlns:a16="http://schemas.microsoft.com/office/drawing/2014/main" id="{CEFF634E-6CA4-43BE-9195-4D9313CB79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F1109-B286-4152-B48C-DD9057CBA900}"/>
              </a:ext>
            </a:extLst>
          </p:cNvPr>
          <p:cNvSpPr>
            <a:spLocks noGrp="1"/>
          </p:cNvSpPr>
          <p:nvPr>
            <p:ph type="sldNum" sz="quarter" idx="12"/>
          </p:nvPr>
        </p:nvSpPr>
        <p:spPr/>
        <p:txBody>
          <a:bodyPr/>
          <a:lstStyle/>
          <a:p>
            <a:fld id="{4D434DA7-80A7-407C-8EC7-B1D02BBCF0CD}" type="slidenum">
              <a:rPr lang="en-US" smtClean="0"/>
              <a:t>‹#›</a:t>
            </a:fld>
            <a:endParaRPr lang="en-US"/>
          </a:p>
        </p:txBody>
      </p:sp>
    </p:spTree>
    <p:extLst>
      <p:ext uri="{BB962C8B-B14F-4D97-AF65-F5344CB8AC3E}">
        <p14:creationId xmlns:p14="http://schemas.microsoft.com/office/powerpoint/2010/main" val="2353753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599B7-351F-455A-9AB4-10F4B99698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92A5-1C1D-4291-97F6-169C314D62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510666-D69E-4128-8A8E-6894F92ED9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DF3821-9563-405A-B98B-8A223BC4B789}"/>
              </a:ext>
            </a:extLst>
          </p:cNvPr>
          <p:cNvSpPr>
            <a:spLocks noGrp="1"/>
          </p:cNvSpPr>
          <p:nvPr>
            <p:ph type="dt" sz="half" idx="10"/>
          </p:nvPr>
        </p:nvSpPr>
        <p:spPr/>
        <p:txBody>
          <a:bodyPr/>
          <a:lstStyle/>
          <a:p>
            <a:fld id="{13984549-C8D1-452E-87E0-C13BB719FF18}" type="datetime1">
              <a:rPr lang="en-US" smtClean="0"/>
              <a:t>3/23/2026</a:t>
            </a:fld>
            <a:endParaRPr lang="en-US"/>
          </a:p>
        </p:txBody>
      </p:sp>
      <p:sp>
        <p:nvSpPr>
          <p:cNvPr id="6" name="Footer Placeholder 5">
            <a:extLst>
              <a:ext uri="{FF2B5EF4-FFF2-40B4-BE49-F238E27FC236}">
                <a16:creationId xmlns:a16="http://schemas.microsoft.com/office/drawing/2014/main" id="{1FDD8A46-6B99-4232-9EE9-0A89F85002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D7E0B5-ADFD-4C77-9214-C0766BBC97BA}"/>
              </a:ext>
            </a:extLst>
          </p:cNvPr>
          <p:cNvSpPr>
            <a:spLocks noGrp="1"/>
          </p:cNvSpPr>
          <p:nvPr>
            <p:ph type="sldNum" sz="quarter" idx="12"/>
          </p:nvPr>
        </p:nvSpPr>
        <p:spPr/>
        <p:txBody>
          <a:bodyPr/>
          <a:lstStyle/>
          <a:p>
            <a:fld id="{4D434DA7-80A7-407C-8EC7-B1D02BBCF0CD}" type="slidenum">
              <a:rPr lang="en-US" smtClean="0"/>
              <a:t>‹#›</a:t>
            </a:fld>
            <a:endParaRPr lang="en-US"/>
          </a:p>
        </p:txBody>
      </p:sp>
    </p:spTree>
    <p:extLst>
      <p:ext uri="{BB962C8B-B14F-4D97-AF65-F5344CB8AC3E}">
        <p14:creationId xmlns:p14="http://schemas.microsoft.com/office/powerpoint/2010/main" val="39363126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8DB41-1A36-4330-AA9F-2A31B09BC1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1B8803-4892-43C8-A0B8-3304E8DBB7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7C9709-A592-4FB0-B45D-D39DBC5112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0C8FCB-285B-43E3-BD69-FFA669D73A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37D356-3862-402C-BC5F-0B7FA2906D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7DA0A6-BA46-48D3-A244-91AD90DF683A}"/>
              </a:ext>
            </a:extLst>
          </p:cNvPr>
          <p:cNvSpPr>
            <a:spLocks noGrp="1"/>
          </p:cNvSpPr>
          <p:nvPr>
            <p:ph type="dt" sz="half" idx="10"/>
          </p:nvPr>
        </p:nvSpPr>
        <p:spPr/>
        <p:txBody>
          <a:bodyPr/>
          <a:lstStyle/>
          <a:p>
            <a:fld id="{0E408A0A-DFBF-4B6A-B989-B1951B14C59E}" type="datetime1">
              <a:rPr lang="en-US" smtClean="0"/>
              <a:t>3/23/2026</a:t>
            </a:fld>
            <a:endParaRPr lang="en-US"/>
          </a:p>
        </p:txBody>
      </p:sp>
      <p:sp>
        <p:nvSpPr>
          <p:cNvPr id="8" name="Footer Placeholder 7">
            <a:extLst>
              <a:ext uri="{FF2B5EF4-FFF2-40B4-BE49-F238E27FC236}">
                <a16:creationId xmlns:a16="http://schemas.microsoft.com/office/drawing/2014/main" id="{A143B57B-59FA-4D52-B965-0939233CB6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7CC670-4ED0-47EB-889B-106221C8991F}"/>
              </a:ext>
            </a:extLst>
          </p:cNvPr>
          <p:cNvSpPr>
            <a:spLocks noGrp="1"/>
          </p:cNvSpPr>
          <p:nvPr>
            <p:ph type="sldNum" sz="quarter" idx="12"/>
          </p:nvPr>
        </p:nvSpPr>
        <p:spPr/>
        <p:txBody>
          <a:bodyPr/>
          <a:lstStyle/>
          <a:p>
            <a:fld id="{4D434DA7-80A7-407C-8EC7-B1D02BBCF0CD}" type="slidenum">
              <a:rPr lang="en-US" smtClean="0"/>
              <a:t>‹#›</a:t>
            </a:fld>
            <a:endParaRPr lang="en-US"/>
          </a:p>
        </p:txBody>
      </p:sp>
    </p:spTree>
    <p:extLst>
      <p:ext uri="{BB962C8B-B14F-4D97-AF65-F5344CB8AC3E}">
        <p14:creationId xmlns:p14="http://schemas.microsoft.com/office/powerpoint/2010/main" val="12754618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E07DE-3BCB-4EE5-B32F-6321C4C898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B9445C-C785-4FC1-AC45-C687FEA7C3BD}"/>
              </a:ext>
            </a:extLst>
          </p:cNvPr>
          <p:cNvSpPr>
            <a:spLocks noGrp="1"/>
          </p:cNvSpPr>
          <p:nvPr>
            <p:ph type="dt" sz="half" idx="10"/>
          </p:nvPr>
        </p:nvSpPr>
        <p:spPr/>
        <p:txBody>
          <a:bodyPr/>
          <a:lstStyle/>
          <a:p>
            <a:fld id="{A7B454DB-6255-4489-8FE5-CB18F043885D}" type="datetime1">
              <a:rPr lang="en-US" smtClean="0"/>
              <a:t>3/23/2026</a:t>
            </a:fld>
            <a:endParaRPr lang="en-US"/>
          </a:p>
        </p:txBody>
      </p:sp>
      <p:sp>
        <p:nvSpPr>
          <p:cNvPr id="4" name="Footer Placeholder 3">
            <a:extLst>
              <a:ext uri="{FF2B5EF4-FFF2-40B4-BE49-F238E27FC236}">
                <a16:creationId xmlns:a16="http://schemas.microsoft.com/office/drawing/2014/main" id="{824E16EF-F49B-41B8-810C-85CD9A9162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F71EAA8-3BE9-4C94-821A-8B71B50CB227}"/>
              </a:ext>
            </a:extLst>
          </p:cNvPr>
          <p:cNvSpPr>
            <a:spLocks noGrp="1"/>
          </p:cNvSpPr>
          <p:nvPr>
            <p:ph type="sldNum" sz="quarter" idx="12"/>
          </p:nvPr>
        </p:nvSpPr>
        <p:spPr/>
        <p:txBody>
          <a:bodyPr/>
          <a:lstStyle/>
          <a:p>
            <a:fld id="{4D434DA7-80A7-407C-8EC7-B1D02BBCF0CD}" type="slidenum">
              <a:rPr lang="en-US" smtClean="0"/>
              <a:t>‹#›</a:t>
            </a:fld>
            <a:endParaRPr lang="en-US"/>
          </a:p>
        </p:txBody>
      </p:sp>
    </p:spTree>
    <p:extLst>
      <p:ext uri="{BB962C8B-B14F-4D97-AF65-F5344CB8AC3E}">
        <p14:creationId xmlns:p14="http://schemas.microsoft.com/office/powerpoint/2010/main" val="15711507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9D9406-3EDE-488A-9A53-E5C10654F7E1}"/>
              </a:ext>
            </a:extLst>
          </p:cNvPr>
          <p:cNvSpPr>
            <a:spLocks noGrp="1"/>
          </p:cNvSpPr>
          <p:nvPr>
            <p:ph type="dt" sz="half" idx="10"/>
          </p:nvPr>
        </p:nvSpPr>
        <p:spPr/>
        <p:txBody>
          <a:bodyPr/>
          <a:lstStyle/>
          <a:p>
            <a:fld id="{B07C4036-1618-4AE2-AFF4-06F4E8CC48DD}" type="datetime1">
              <a:rPr lang="en-US" smtClean="0"/>
              <a:t>3/23/2026</a:t>
            </a:fld>
            <a:endParaRPr lang="en-US"/>
          </a:p>
        </p:txBody>
      </p:sp>
      <p:sp>
        <p:nvSpPr>
          <p:cNvPr id="3" name="Footer Placeholder 2">
            <a:extLst>
              <a:ext uri="{FF2B5EF4-FFF2-40B4-BE49-F238E27FC236}">
                <a16:creationId xmlns:a16="http://schemas.microsoft.com/office/drawing/2014/main" id="{A38C2384-323F-4BE9-BB00-DA28EAF47F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33FD7E-4100-41F9-85C7-B823FA9FF32B}"/>
              </a:ext>
            </a:extLst>
          </p:cNvPr>
          <p:cNvSpPr>
            <a:spLocks noGrp="1"/>
          </p:cNvSpPr>
          <p:nvPr>
            <p:ph type="sldNum" sz="quarter" idx="12"/>
          </p:nvPr>
        </p:nvSpPr>
        <p:spPr/>
        <p:txBody>
          <a:bodyPr/>
          <a:lstStyle/>
          <a:p>
            <a:fld id="{4D434DA7-80A7-407C-8EC7-B1D02BBCF0CD}" type="slidenum">
              <a:rPr lang="en-US" smtClean="0"/>
              <a:t>‹#›</a:t>
            </a:fld>
            <a:endParaRPr lang="en-US"/>
          </a:p>
        </p:txBody>
      </p:sp>
    </p:spTree>
    <p:extLst>
      <p:ext uri="{BB962C8B-B14F-4D97-AF65-F5344CB8AC3E}">
        <p14:creationId xmlns:p14="http://schemas.microsoft.com/office/powerpoint/2010/main" val="21698910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DC109-6858-4484-937E-E2F1E0DE08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CFA089-C7BE-4180-8C69-D6666C4C28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A38CEE-0874-4B99-A4AF-5EBCCCACF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0E04A0-5A94-4012-ABD1-E1AAA6E8A62C}"/>
              </a:ext>
            </a:extLst>
          </p:cNvPr>
          <p:cNvSpPr>
            <a:spLocks noGrp="1"/>
          </p:cNvSpPr>
          <p:nvPr>
            <p:ph type="dt" sz="half" idx="10"/>
          </p:nvPr>
        </p:nvSpPr>
        <p:spPr/>
        <p:txBody>
          <a:bodyPr/>
          <a:lstStyle/>
          <a:p>
            <a:fld id="{BAED57D3-495C-4826-9B9A-7F1D94F36394}" type="datetime1">
              <a:rPr lang="en-US" smtClean="0"/>
              <a:t>3/23/2026</a:t>
            </a:fld>
            <a:endParaRPr lang="en-US"/>
          </a:p>
        </p:txBody>
      </p:sp>
      <p:sp>
        <p:nvSpPr>
          <p:cNvPr id="6" name="Footer Placeholder 5">
            <a:extLst>
              <a:ext uri="{FF2B5EF4-FFF2-40B4-BE49-F238E27FC236}">
                <a16:creationId xmlns:a16="http://schemas.microsoft.com/office/drawing/2014/main" id="{4623696C-E82E-44CF-94E7-40E74BC1A1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E2DD93-1ECA-4F29-85B5-40049DC3891B}"/>
              </a:ext>
            </a:extLst>
          </p:cNvPr>
          <p:cNvSpPr>
            <a:spLocks noGrp="1"/>
          </p:cNvSpPr>
          <p:nvPr>
            <p:ph type="sldNum" sz="quarter" idx="12"/>
          </p:nvPr>
        </p:nvSpPr>
        <p:spPr/>
        <p:txBody>
          <a:bodyPr/>
          <a:lstStyle/>
          <a:p>
            <a:fld id="{4D434DA7-80A7-407C-8EC7-B1D02BBCF0CD}" type="slidenum">
              <a:rPr lang="en-US" smtClean="0"/>
              <a:t>‹#›</a:t>
            </a:fld>
            <a:endParaRPr lang="en-US"/>
          </a:p>
        </p:txBody>
      </p:sp>
    </p:spTree>
    <p:extLst>
      <p:ext uri="{BB962C8B-B14F-4D97-AF65-F5344CB8AC3E}">
        <p14:creationId xmlns:p14="http://schemas.microsoft.com/office/powerpoint/2010/main" val="5215354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F09F1-763C-4582-A571-5A56BDB1C4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60C98C-A60A-4855-A4A4-A698C179B9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6C1B90-7511-4AD7-9073-357996586E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14BDEB-8AE7-4311-97A3-9DA00FB74186}"/>
              </a:ext>
            </a:extLst>
          </p:cNvPr>
          <p:cNvSpPr>
            <a:spLocks noGrp="1"/>
          </p:cNvSpPr>
          <p:nvPr>
            <p:ph type="dt" sz="half" idx="10"/>
          </p:nvPr>
        </p:nvSpPr>
        <p:spPr/>
        <p:txBody>
          <a:bodyPr/>
          <a:lstStyle/>
          <a:p>
            <a:fld id="{0BF482E3-91F6-43F6-90AA-EED0A2D6D1A2}" type="datetime1">
              <a:rPr lang="en-US" smtClean="0"/>
              <a:t>3/23/2026</a:t>
            </a:fld>
            <a:endParaRPr lang="en-US"/>
          </a:p>
        </p:txBody>
      </p:sp>
      <p:sp>
        <p:nvSpPr>
          <p:cNvPr id="6" name="Footer Placeholder 5">
            <a:extLst>
              <a:ext uri="{FF2B5EF4-FFF2-40B4-BE49-F238E27FC236}">
                <a16:creationId xmlns:a16="http://schemas.microsoft.com/office/drawing/2014/main" id="{B647E992-6312-4E3B-A5D1-EC01E61C50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C66CDD-4A99-4ED1-80A1-4B6505FF42AD}"/>
              </a:ext>
            </a:extLst>
          </p:cNvPr>
          <p:cNvSpPr>
            <a:spLocks noGrp="1"/>
          </p:cNvSpPr>
          <p:nvPr>
            <p:ph type="sldNum" sz="quarter" idx="12"/>
          </p:nvPr>
        </p:nvSpPr>
        <p:spPr/>
        <p:txBody>
          <a:bodyPr/>
          <a:lstStyle/>
          <a:p>
            <a:fld id="{4D434DA7-80A7-407C-8EC7-B1D02BBCF0CD}" type="slidenum">
              <a:rPr lang="en-US" smtClean="0"/>
              <a:t>‹#›</a:t>
            </a:fld>
            <a:endParaRPr lang="en-US"/>
          </a:p>
        </p:txBody>
      </p:sp>
    </p:spTree>
    <p:extLst>
      <p:ext uri="{BB962C8B-B14F-4D97-AF65-F5344CB8AC3E}">
        <p14:creationId xmlns:p14="http://schemas.microsoft.com/office/powerpoint/2010/main" val="1982149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CA282-E537-4410-8884-81FE9A541A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885573-A5BE-4137-A8E3-63E12DE114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F35DD6-8BEC-4816-AA23-EC3216EEAED1}"/>
              </a:ext>
            </a:extLst>
          </p:cNvPr>
          <p:cNvSpPr>
            <a:spLocks noGrp="1"/>
          </p:cNvSpPr>
          <p:nvPr>
            <p:ph type="dt" sz="half" idx="10"/>
          </p:nvPr>
        </p:nvSpPr>
        <p:spPr/>
        <p:txBody>
          <a:bodyPr/>
          <a:lstStyle/>
          <a:p>
            <a:fld id="{BBFB54F2-B8DB-4FD7-820C-321B39105E9D}" type="datetime1">
              <a:rPr lang="en-US" smtClean="0"/>
              <a:t>3/23/2026</a:t>
            </a:fld>
            <a:endParaRPr lang="en-US"/>
          </a:p>
        </p:txBody>
      </p:sp>
      <p:sp>
        <p:nvSpPr>
          <p:cNvPr id="5" name="Footer Placeholder 4">
            <a:extLst>
              <a:ext uri="{FF2B5EF4-FFF2-40B4-BE49-F238E27FC236}">
                <a16:creationId xmlns:a16="http://schemas.microsoft.com/office/drawing/2014/main" id="{21EE073F-60B5-44CF-A062-FB8B83688D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4CC504-7DD9-4038-8EC9-766288A199CC}"/>
              </a:ext>
            </a:extLst>
          </p:cNvPr>
          <p:cNvSpPr>
            <a:spLocks noGrp="1"/>
          </p:cNvSpPr>
          <p:nvPr>
            <p:ph type="sldNum" sz="quarter" idx="12"/>
          </p:nvPr>
        </p:nvSpPr>
        <p:spPr/>
        <p:txBody>
          <a:bodyPr/>
          <a:lstStyle/>
          <a:p>
            <a:fld id="{4D434DA7-80A7-407C-8EC7-B1D02BBCF0CD}" type="slidenum">
              <a:rPr lang="en-US" smtClean="0"/>
              <a:t>‹#›</a:t>
            </a:fld>
            <a:endParaRPr lang="en-US"/>
          </a:p>
        </p:txBody>
      </p:sp>
    </p:spTree>
    <p:extLst>
      <p:ext uri="{BB962C8B-B14F-4D97-AF65-F5344CB8AC3E}">
        <p14:creationId xmlns:p14="http://schemas.microsoft.com/office/powerpoint/2010/main" val="22017097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550FEF-0B83-4FCA-B247-FD8B45F6B0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FE704A-34B0-4F52-8BE3-5954CA0A7F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2B4DF6-66A0-4401-99D1-5EC8520FD73D}"/>
              </a:ext>
            </a:extLst>
          </p:cNvPr>
          <p:cNvSpPr>
            <a:spLocks noGrp="1"/>
          </p:cNvSpPr>
          <p:nvPr>
            <p:ph type="dt" sz="half" idx="10"/>
          </p:nvPr>
        </p:nvSpPr>
        <p:spPr/>
        <p:txBody>
          <a:bodyPr/>
          <a:lstStyle/>
          <a:p>
            <a:fld id="{7D3E83D2-3803-4741-B6B4-AE43A8E5BC33}" type="datetime1">
              <a:rPr lang="en-US" smtClean="0"/>
              <a:t>3/23/2026</a:t>
            </a:fld>
            <a:endParaRPr lang="en-US"/>
          </a:p>
        </p:txBody>
      </p:sp>
      <p:sp>
        <p:nvSpPr>
          <p:cNvPr id="5" name="Footer Placeholder 4">
            <a:extLst>
              <a:ext uri="{FF2B5EF4-FFF2-40B4-BE49-F238E27FC236}">
                <a16:creationId xmlns:a16="http://schemas.microsoft.com/office/drawing/2014/main" id="{66170A1D-763E-46AD-86A5-B3CE3716FA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514E56-BE42-4DB9-A1B8-3AA2A9EE1022}"/>
              </a:ext>
            </a:extLst>
          </p:cNvPr>
          <p:cNvSpPr>
            <a:spLocks noGrp="1"/>
          </p:cNvSpPr>
          <p:nvPr>
            <p:ph type="sldNum" sz="quarter" idx="12"/>
          </p:nvPr>
        </p:nvSpPr>
        <p:spPr/>
        <p:txBody>
          <a:bodyPr/>
          <a:lstStyle/>
          <a:p>
            <a:fld id="{4D434DA7-80A7-407C-8EC7-B1D02BBCF0CD}" type="slidenum">
              <a:rPr lang="en-US" smtClean="0"/>
              <a:t>‹#›</a:t>
            </a:fld>
            <a:endParaRPr lang="en-US"/>
          </a:p>
        </p:txBody>
      </p:sp>
    </p:spTree>
    <p:extLst>
      <p:ext uri="{BB962C8B-B14F-4D97-AF65-F5344CB8AC3E}">
        <p14:creationId xmlns:p14="http://schemas.microsoft.com/office/powerpoint/2010/main" val="3154368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4" name="Picture Placeholder 4"/>
          <p:cNvSpPr>
            <a:spLocks noGrp="1"/>
          </p:cNvSpPr>
          <p:nvPr>
            <p:ph type="pic" sz="quarter" idx="10" hasCustomPrompt="1"/>
          </p:nvPr>
        </p:nvSpPr>
        <p:spPr>
          <a:xfrm>
            <a:off x="952500" y="857250"/>
            <a:ext cx="5143500" cy="5143500"/>
          </a:xfrm>
          <a:prstGeom prst="ellipse">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 name="Slide Number Placeholder 5">
            <a:extLst>
              <a:ext uri="{FF2B5EF4-FFF2-40B4-BE49-F238E27FC236}">
                <a16:creationId xmlns:a16="http://schemas.microsoft.com/office/drawing/2014/main" id="{012B319A-FF7A-49B9-8F9E-9FBD66963EB6}"/>
              </a:ext>
            </a:extLst>
          </p:cNvPr>
          <p:cNvSpPr>
            <a:spLocks noGrp="1"/>
          </p:cNvSpPr>
          <p:nvPr>
            <p:ph type="sldNum" sz="quarter" idx="4"/>
          </p:nvPr>
        </p:nvSpPr>
        <p:spPr>
          <a:xfrm>
            <a:off x="11406754" y="6195511"/>
            <a:ext cx="511444" cy="365125"/>
          </a:xfrm>
          <a:prstGeom prst="rect">
            <a:avLst/>
          </a:prstGeom>
        </p:spPr>
        <p:txBody>
          <a:bodyPr/>
          <a:lstStyle>
            <a:lvl1pPr>
              <a:defRPr sz="1600">
                <a:latin typeface="+mj-lt"/>
              </a:defRPr>
            </a:lvl1pPr>
          </a:lstStyle>
          <a:p>
            <a:fld id="{F81D99DE-C777-40B8-9E79-9B5E9DBB3178}" type="slidenum">
              <a:rPr lang="en-US" smtClean="0"/>
              <a:pPr/>
              <a:t>‹#›</a:t>
            </a:fld>
            <a:endParaRPr lang="en-US"/>
          </a:p>
        </p:txBody>
      </p:sp>
    </p:spTree>
    <p:extLst>
      <p:ext uri="{BB962C8B-B14F-4D97-AF65-F5344CB8AC3E}">
        <p14:creationId xmlns:p14="http://schemas.microsoft.com/office/powerpoint/2010/main" val="2286038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AF3EBB-DA74-7EF7-9331-A8B24BE062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Z"/>
          </a:p>
        </p:txBody>
      </p:sp>
      <p:sp>
        <p:nvSpPr>
          <p:cNvPr id="3" name="Text Placeholder 2">
            <a:extLst>
              <a:ext uri="{FF2B5EF4-FFF2-40B4-BE49-F238E27FC236}">
                <a16:creationId xmlns:a16="http://schemas.microsoft.com/office/drawing/2014/main" id="{BE6EC56A-A292-CC04-06F6-85DA5A8ACC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Z"/>
          </a:p>
        </p:txBody>
      </p:sp>
      <p:sp>
        <p:nvSpPr>
          <p:cNvPr id="4" name="Date Placeholder 3">
            <a:extLst>
              <a:ext uri="{FF2B5EF4-FFF2-40B4-BE49-F238E27FC236}">
                <a16:creationId xmlns:a16="http://schemas.microsoft.com/office/drawing/2014/main" id="{9F27C30A-03B4-D215-9041-4EEBF7EBD7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136F46-7155-3C41-A3D2-B6AC7E295128}" type="datetimeFigureOut">
              <a:rPr lang="en-MZ" smtClean="0"/>
              <a:t>03/23/2026</a:t>
            </a:fld>
            <a:endParaRPr lang="en-MZ"/>
          </a:p>
        </p:txBody>
      </p:sp>
      <p:sp>
        <p:nvSpPr>
          <p:cNvPr id="5" name="Footer Placeholder 4">
            <a:extLst>
              <a:ext uri="{FF2B5EF4-FFF2-40B4-BE49-F238E27FC236}">
                <a16:creationId xmlns:a16="http://schemas.microsoft.com/office/drawing/2014/main" id="{36312C83-2215-C295-6026-90FF9973EB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Z"/>
          </a:p>
        </p:txBody>
      </p:sp>
      <p:sp>
        <p:nvSpPr>
          <p:cNvPr id="6" name="Slide Number Placeholder 5">
            <a:extLst>
              <a:ext uri="{FF2B5EF4-FFF2-40B4-BE49-F238E27FC236}">
                <a16:creationId xmlns:a16="http://schemas.microsoft.com/office/drawing/2014/main" id="{DDE82628-48C4-8844-E567-7BDCB91B40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99AB79-B82C-C04F-997F-566AE8157095}" type="slidenum">
              <a:rPr lang="en-MZ" smtClean="0"/>
              <a:t>‹#›</a:t>
            </a:fld>
            <a:endParaRPr lang="en-MZ"/>
          </a:p>
        </p:txBody>
      </p:sp>
      <p:sp>
        <p:nvSpPr>
          <p:cNvPr id="9" name="TextBox 8">
            <a:extLst>
              <a:ext uri="{FF2B5EF4-FFF2-40B4-BE49-F238E27FC236}">
                <a16:creationId xmlns:a16="http://schemas.microsoft.com/office/drawing/2014/main" id="{67B82112-797D-6E21-433A-DAE75B6E107C}"/>
              </a:ext>
            </a:extLst>
          </p:cNvPr>
          <p:cNvSpPr txBox="1"/>
          <p:nvPr userDrawn="1">
            <p:extLst>
              <p:ext uri="{1162E1C5-73C7-4A58-AE30-91384D911F3F}">
                <p184:classification xmlns="" xmlns:p184="http://schemas.microsoft.com/office/powerpoint/2018/4/main" val="ftr"/>
              </p:ext>
            </p:extLst>
          </p:nvPr>
        </p:nvSpPr>
        <p:spPr>
          <a:xfrm>
            <a:off x="11210925" y="6642100"/>
            <a:ext cx="942975" cy="152400"/>
          </a:xfrm>
          <a:prstGeom prst="rect">
            <a:avLst/>
          </a:prstGeom>
        </p:spPr>
        <p:txBody>
          <a:bodyPr horzOverflow="overflow" lIns="0" tIns="0" rIns="0" bIns="0">
            <a:spAutoFit/>
          </a:bodyPr>
          <a:lstStyle/>
          <a:p>
            <a:pPr algn="l"/>
            <a:r>
              <a:rPr lang="pt-PT" sz="1000">
                <a:solidFill>
                  <a:srgbClr val="000000">
                    <a:alpha val="50000"/>
                  </a:srgbClr>
                </a:solidFill>
                <a:latin typeface="Aptos" panose="020B0004020202020204" pitchFamily="34" charset="0"/>
              </a:rPr>
              <a:t>Official Use Only</a:t>
            </a:r>
          </a:p>
        </p:txBody>
      </p:sp>
    </p:spTree>
    <p:extLst>
      <p:ext uri="{BB962C8B-B14F-4D97-AF65-F5344CB8AC3E}">
        <p14:creationId xmlns:p14="http://schemas.microsoft.com/office/powerpoint/2010/main" val="292188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6605E8-97FE-4516-ADEF-6F1561C780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B5BE21-C4A2-478B-A17E-7364ED1CC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69D2D-EABD-4475-B34B-3E1C3E98EC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BC717-ECA9-4533-B688-F125DAF6F606}" type="datetime1">
              <a:rPr lang="en-US" smtClean="0"/>
              <a:t>3/23/2026</a:t>
            </a:fld>
            <a:endParaRPr lang="en-US"/>
          </a:p>
        </p:txBody>
      </p:sp>
      <p:sp>
        <p:nvSpPr>
          <p:cNvPr id="5" name="Footer Placeholder 4">
            <a:extLst>
              <a:ext uri="{FF2B5EF4-FFF2-40B4-BE49-F238E27FC236}">
                <a16:creationId xmlns:a16="http://schemas.microsoft.com/office/drawing/2014/main" id="{EF2FA471-D91C-431B-9D9D-E6152D6BD2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26ED280-F7A6-49C3-B4CA-3C801C9FCAD1}"/>
              </a:ext>
            </a:extLst>
          </p:cNvPr>
          <p:cNvSpPr>
            <a:spLocks noGrp="1"/>
          </p:cNvSpPr>
          <p:nvPr>
            <p:ph type="sldNum" sz="quarter" idx="4"/>
          </p:nvPr>
        </p:nvSpPr>
        <p:spPr>
          <a:xfrm>
            <a:off x="11539728" y="6356350"/>
            <a:ext cx="365760" cy="365125"/>
          </a:xfrm>
          <a:prstGeom prst="rect">
            <a:avLst/>
          </a:prstGeom>
          <a:solidFill>
            <a:srgbClr val="FFFFFF">
              <a:alpha val="50196"/>
            </a:srgbClr>
          </a:solidFill>
        </p:spPr>
        <p:txBody>
          <a:bodyPr vert="horz" lIns="91440" tIns="45720" rIns="91440" bIns="45720" rtlCol="0" anchor="ctr"/>
          <a:lstStyle>
            <a:lvl1pPr algn="ctr">
              <a:defRPr sz="1400">
                <a:solidFill>
                  <a:schemeClr val="tx1"/>
                </a:solidFill>
              </a:defRPr>
            </a:lvl1pPr>
          </a:lstStyle>
          <a:p>
            <a:fld id="{4D434DA7-80A7-407C-8EC7-B1D02BBCF0CD}" type="slidenum">
              <a:rPr lang="en-US" smtClean="0"/>
              <a:pPr/>
              <a:t>‹#›</a:t>
            </a:fld>
            <a:endParaRPr lang="en-US"/>
          </a:p>
        </p:txBody>
      </p:sp>
      <p:sp>
        <p:nvSpPr>
          <p:cNvPr id="8" name="TextBox 7">
            <a:extLst>
              <a:ext uri="{FF2B5EF4-FFF2-40B4-BE49-F238E27FC236}">
                <a16:creationId xmlns:a16="http://schemas.microsoft.com/office/drawing/2014/main" id="{01717C67-87D9-4926-8E76-30CE4EE7CDCC}"/>
              </a:ext>
            </a:extLst>
          </p:cNvPr>
          <p:cNvSpPr txBox="1"/>
          <p:nvPr>
            <p:extLst>
              <p:ext uri="{1162E1C5-73C7-4A58-AE30-91384D911F3F}">
                <p184:classification xmlns="" xmlns:p184="http://schemas.microsoft.com/office/powerpoint/2018/4/main" val="ftr"/>
              </p:ext>
            </p:extLst>
          </p:nvPr>
        </p:nvSpPr>
        <p:spPr>
          <a:xfrm>
            <a:off x="11210925" y="6642100"/>
            <a:ext cx="942975" cy="152400"/>
          </a:xfrm>
          <a:prstGeom prst="rect">
            <a:avLst/>
          </a:prstGeom>
        </p:spPr>
        <p:txBody>
          <a:bodyPr horzOverflow="overflow" lIns="0" tIns="0" rIns="0" bIns="0">
            <a:spAutoFit/>
          </a:bodyPr>
          <a:lstStyle/>
          <a:p>
            <a:pPr algn="l"/>
            <a:r>
              <a:rPr lang="pt-PT" sz="1000">
                <a:solidFill>
                  <a:srgbClr val="000000">
                    <a:alpha val="50000"/>
                  </a:srgbClr>
                </a:solidFill>
                <a:latin typeface="Aptos" panose="020B0004020202020204" pitchFamily="34" charset="0"/>
              </a:rPr>
              <a:t>Official Use Only</a:t>
            </a:r>
          </a:p>
        </p:txBody>
      </p:sp>
    </p:spTree>
    <p:extLst>
      <p:ext uri="{BB962C8B-B14F-4D97-AF65-F5344CB8AC3E}">
        <p14:creationId xmlns:p14="http://schemas.microsoft.com/office/powerpoint/2010/main" val="1848426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17.png"/><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AED0082-CC9C-EFE1-E3D9-FFA7DF4D3672}"/>
              </a:ext>
            </a:extLst>
          </p:cNvPr>
          <p:cNvSpPr txBox="1"/>
          <p:nvPr/>
        </p:nvSpPr>
        <p:spPr>
          <a:xfrm>
            <a:off x="3961862" y="3610894"/>
            <a:ext cx="6499654" cy="1569660"/>
          </a:xfrm>
          <a:prstGeom prst="rect">
            <a:avLst/>
          </a:prstGeom>
          <a:noFill/>
        </p:spPr>
        <p:txBody>
          <a:bodyPr wrap="square" rtlCol="0">
            <a:spAutoFit/>
          </a:bodyPr>
          <a:lstStyle/>
          <a:p>
            <a:pPr algn="ctr"/>
            <a:r>
              <a:rPr lang="en-US" sz="3200" b="1" dirty="0">
                <a:solidFill>
                  <a:schemeClr val="bg1"/>
                </a:solidFill>
                <a:latin typeface="Poppins" pitchFamily="2" charset="77"/>
                <a:cs typeface="Poppins" pitchFamily="2" charset="77"/>
              </a:rPr>
              <a:t>FINANCIANDO A TRANSFORMAÇÃO DO SECTOR DE ÁGUAS</a:t>
            </a:r>
            <a:endParaRPr lang="en-MZ" sz="3200" b="1" dirty="0">
              <a:solidFill>
                <a:schemeClr val="bg1"/>
              </a:solidFill>
              <a:latin typeface="Poppins" pitchFamily="2" charset="77"/>
              <a:cs typeface="Poppins" pitchFamily="2" charset="77"/>
            </a:endParaRPr>
          </a:p>
        </p:txBody>
      </p:sp>
      <p:sp>
        <p:nvSpPr>
          <p:cNvPr id="14" name="TextBox 13">
            <a:extLst>
              <a:ext uri="{FF2B5EF4-FFF2-40B4-BE49-F238E27FC236}">
                <a16:creationId xmlns:a16="http://schemas.microsoft.com/office/drawing/2014/main" id="{29D8D4B4-3FCD-90B7-2668-862B2700812E}"/>
              </a:ext>
            </a:extLst>
          </p:cNvPr>
          <p:cNvSpPr txBox="1"/>
          <p:nvPr/>
        </p:nvSpPr>
        <p:spPr>
          <a:xfrm>
            <a:off x="3168041" y="6043972"/>
            <a:ext cx="5855918" cy="400110"/>
          </a:xfrm>
          <a:prstGeom prst="rect">
            <a:avLst/>
          </a:prstGeom>
          <a:noFill/>
        </p:spPr>
        <p:txBody>
          <a:bodyPr wrap="square" rtlCol="0">
            <a:spAutoFit/>
          </a:bodyPr>
          <a:lstStyle/>
          <a:p>
            <a:pPr algn="ctr"/>
            <a:r>
              <a:rPr lang="en-MZ" sz="2000" dirty="0">
                <a:latin typeface="Poppins Medium" pitchFamily="2" charset="77"/>
                <a:cs typeface="Poppins Medium" pitchFamily="2" charset="77"/>
              </a:rPr>
              <a:t>Maputo, 23 de Março de 2026</a:t>
            </a:r>
          </a:p>
        </p:txBody>
      </p:sp>
      <p:sp>
        <p:nvSpPr>
          <p:cNvPr id="23" name="TextBox 22">
            <a:extLst>
              <a:ext uri="{FF2B5EF4-FFF2-40B4-BE49-F238E27FC236}">
                <a16:creationId xmlns:a16="http://schemas.microsoft.com/office/drawing/2014/main" id="{2049E7D3-1E28-D6A3-1AD5-F3872FD99A84}"/>
              </a:ext>
            </a:extLst>
          </p:cNvPr>
          <p:cNvSpPr txBox="1"/>
          <p:nvPr/>
        </p:nvSpPr>
        <p:spPr>
          <a:xfrm>
            <a:off x="3667126" y="2691299"/>
            <a:ext cx="6310888" cy="646331"/>
          </a:xfrm>
          <a:prstGeom prst="rect">
            <a:avLst/>
          </a:prstGeom>
          <a:noFill/>
        </p:spPr>
        <p:txBody>
          <a:bodyPr wrap="square">
            <a:spAutoFit/>
          </a:bodyPr>
          <a:lstStyle/>
          <a:p>
            <a:pPr algn="ctr"/>
            <a:r>
              <a:rPr lang="pt-PT" sz="1800" b="1" noProof="0" dirty="0" smtClean="0">
                <a:solidFill>
                  <a:schemeClr val="bg1"/>
                </a:solidFill>
                <a:latin typeface="Poppins" pitchFamily="2" charset="77"/>
                <a:cs typeface="Poppins" pitchFamily="2" charset="77"/>
              </a:rPr>
              <a:t>Moçambique: </a:t>
            </a:r>
            <a:r>
              <a:rPr lang="pt-BR" b="1" dirty="0">
                <a:solidFill>
                  <a:schemeClr val="bg1"/>
                </a:solidFill>
                <a:latin typeface="Poppins" pitchFamily="2" charset="77"/>
                <a:cs typeface="Poppins" pitchFamily="2" charset="77"/>
              </a:rPr>
              <a:t>Acelerar o Investimento para a Universalização do Acesso à Água e Saneamento</a:t>
            </a:r>
            <a:endParaRPr lang="pt-PT" sz="1800" b="1" noProof="0" dirty="0">
              <a:solidFill>
                <a:schemeClr val="bg1"/>
              </a:solidFill>
              <a:latin typeface="Poppins" pitchFamily="2" charset="77"/>
              <a:cs typeface="Poppins" pitchFamily="2" charset="77"/>
            </a:endParaRPr>
          </a:p>
        </p:txBody>
      </p:sp>
      <p:sp>
        <p:nvSpPr>
          <p:cNvPr id="24" name="TextBox 23">
            <a:extLst>
              <a:ext uri="{FF2B5EF4-FFF2-40B4-BE49-F238E27FC236}">
                <a16:creationId xmlns:a16="http://schemas.microsoft.com/office/drawing/2014/main" id="{C7EDCF96-393F-4003-BD7D-734E9350943E}"/>
              </a:ext>
            </a:extLst>
          </p:cNvPr>
          <p:cNvSpPr txBox="1"/>
          <p:nvPr/>
        </p:nvSpPr>
        <p:spPr>
          <a:xfrm>
            <a:off x="3667125" y="4855253"/>
            <a:ext cx="7135221" cy="738664"/>
          </a:xfrm>
          <a:prstGeom prst="rect">
            <a:avLst/>
          </a:prstGeom>
          <a:noFill/>
        </p:spPr>
        <p:txBody>
          <a:bodyPr wrap="square">
            <a:spAutoFit/>
          </a:bodyPr>
          <a:lstStyle/>
          <a:p>
            <a:pPr algn="ctr">
              <a:lnSpc>
                <a:spcPct val="150000"/>
              </a:lnSpc>
            </a:pPr>
            <a:endParaRPr lang="pt-PT" sz="1400" noProof="0" dirty="0">
              <a:solidFill>
                <a:schemeClr val="bg1"/>
              </a:solidFill>
              <a:latin typeface="Poppins Light" pitchFamily="2" charset="77"/>
              <a:cs typeface="Poppins Light" pitchFamily="2" charset="77"/>
            </a:endParaRPr>
          </a:p>
          <a:p>
            <a:pPr algn="ctr">
              <a:lnSpc>
                <a:spcPct val="150000"/>
              </a:lnSpc>
            </a:pPr>
            <a:r>
              <a:rPr lang="pt-PT" sz="1400" noProof="0" dirty="0" smtClean="0">
                <a:solidFill>
                  <a:schemeClr val="bg1"/>
                </a:solidFill>
                <a:latin typeface="Poppins Light" pitchFamily="2" charset="77"/>
                <a:cs typeface="Poppins Light" pitchFamily="2" charset="77"/>
              </a:rPr>
              <a:t>Apresentador: </a:t>
            </a:r>
            <a:r>
              <a:rPr lang="pt-PT" sz="1400" noProof="0" dirty="0">
                <a:solidFill>
                  <a:schemeClr val="bg1"/>
                </a:solidFill>
                <a:latin typeface="Poppins Light" pitchFamily="2" charset="77"/>
                <a:cs typeface="Poppins Light" pitchFamily="2" charset="77"/>
              </a:rPr>
              <a:t>Soma </a:t>
            </a:r>
            <a:r>
              <a:rPr lang="pt-PT" sz="1400" dirty="0">
                <a:solidFill>
                  <a:schemeClr val="bg1"/>
                </a:solidFill>
                <a:latin typeface="Poppins Light" pitchFamily="2" charset="77"/>
                <a:cs typeface="Poppins Light" pitchFamily="2" charset="77"/>
              </a:rPr>
              <a:t>M</a:t>
            </a:r>
            <a:r>
              <a:rPr lang="pt-PT" sz="1400" noProof="0" dirty="0" err="1">
                <a:solidFill>
                  <a:schemeClr val="bg1"/>
                </a:solidFill>
                <a:latin typeface="Poppins Light" pitchFamily="2" charset="77"/>
                <a:cs typeface="Poppins Light" pitchFamily="2" charset="77"/>
              </a:rPr>
              <a:t>oulik</a:t>
            </a:r>
            <a:r>
              <a:rPr lang="pt-PT" sz="1400" noProof="0" dirty="0">
                <a:solidFill>
                  <a:schemeClr val="bg1"/>
                </a:solidFill>
                <a:latin typeface="Poppins Light" pitchFamily="2" charset="77"/>
                <a:cs typeface="Poppins Light" pitchFamily="2" charset="77"/>
              </a:rPr>
              <a:t> | Função: Gestora de Água para África Oriental e Austral</a:t>
            </a:r>
          </a:p>
        </p:txBody>
      </p:sp>
    </p:spTree>
    <p:extLst>
      <p:ext uri="{BB962C8B-B14F-4D97-AF65-F5344CB8AC3E}">
        <p14:creationId xmlns:p14="http://schemas.microsoft.com/office/powerpoint/2010/main" val="369036869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0BE62DAE-CD7E-6BC1-959C-33BF41ACDAB9}"/>
              </a:ext>
            </a:extLst>
          </p:cNvPr>
          <p:cNvPicPr>
            <a:picLocks noChangeAspect="1"/>
          </p:cNvPicPr>
          <p:nvPr/>
        </p:nvPicPr>
        <p:blipFill rotWithShape="1">
          <a:blip r:embed="rId3"/>
          <a:srcRect t="8008" b="7722"/>
          <a:stretch/>
        </p:blipFill>
        <p:spPr>
          <a:xfrm>
            <a:off x="20" y="-22"/>
            <a:ext cx="12191977" cy="6858022"/>
          </a:xfrm>
          <a:prstGeom prst="rect">
            <a:avLst/>
          </a:prstGeom>
        </p:spPr>
      </p:pic>
      <p:sp>
        <p:nvSpPr>
          <p:cNvPr id="10" name="Title 1">
            <a:extLst>
              <a:ext uri="{FF2B5EF4-FFF2-40B4-BE49-F238E27FC236}">
                <a16:creationId xmlns:a16="http://schemas.microsoft.com/office/drawing/2014/main" id="{815E019B-F8D9-4C09-8219-EA6B0B337771}"/>
              </a:ext>
            </a:extLst>
          </p:cNvPr>
          <p:cNvSpPr>
            <a:spLocks noGrp="1"/>
          </p:cNvSpPr>
          <p:nvPr>
            <p:ph type="title"/>
          </p:nvPr>
        </p:nvSpPr>
        <p:spPr>
          <a:xfrm>
            <a:off x="446510" y="392833"/>
            <a:ext cx="6127443" cy="3569242"/>
          </a:xfrm>
        </p:spPr>
        <p:txBody>
          <a:bodyPr vert="horz" lIns="91440" tIns="45720" rIns="91440" bIns="45720" rtlCol="0" anchor="t">
            <a:normAutofit/>
          </a:bodyPr>
          <a:lstStyle/>
          <a:p>
            <a:r>
              <a:rPr lang="en-US" sz="4800" b="1" dirty="0">
                <a:solidFill>
                  <a:srgbClr val="FFFFFF"/>
                </a:solidFill>
              </a:rPr>
              <a:t>SDG #6: </a:t>
            </a:r>
            <a:r>
              <a:rPr lang="en-US" sz="4800" dirty="0"/>
              <a:t/>
            </a:r>
            <a:br>
              <a:rPr lang="en-US" sz="4800" dirty="0"/>
            </a:br>
            <a:r>
              <a:rPr lang="pt-PT" sz="4800" b="1" dirty="0">
                <a:solidFill>
                  <a:srgbClr val="FFFFFF"/>
                </a:solidFill>
              </a:rPr>
              <a:t>Fora do caminho e números impressionantes</a:t>
            </a:r>
            <a:endParaRPr lang="en-US" sz="4800" dirty="0">
              <a:solidFill>
                <a:srgbClr val="FFFFFF"/>
              </a:solidFill>
              <a:cs typeface="Calibri Light"/>
            </a:endParaRPr>
          </a:p>
        </p:txBody>
      </p:sp>
      <p:sp>
        <p:nvSpPr>
          <p:cNvPr id="2" name="TextBox 1">
            <a:extLst>
              <a:ext uri="{FF2B5EF4-FFF2-40B4-BE49-F238E27FC236}">
                <a16:creationId xmlns:a16="http://schemas.microsoft.com/office/drawing/2014/main" id="{25D72735-EA67-7AF4-0352-49ACA0B089A6}"/>
              </a:ext>
            </a:extLst>
          </p:cNvPr>
          <p:cNvSpPr txBox="1"/>
          <p:nvPr/>
        </p:nvSpPr>
        <p:spPr>
          <a:xfrm>
            <a:off x="11633702" y="6259630"/>
            <a:ext cx="274434" cy="400110"/>
          </a:xfrm>
          <a:prstGeom prst="rect">
            <a:avLst/>
          </a:prstGeom>
          <a:noFill/>
        </p:spPr>
        <p:txBody>
          <a:bodyPr wrap="none" rtlCol="0">
            <a:spAutoFit/>
          </a:bodyPr>
          <a:lstStyle/>
          <a:p>
            <a:r>
              <a:rPr lang="en-US" sz="2000" dirty="0">
                <a:solidFill>
                  <a:srgbClr val="B6732D"/>
                </a:solidFill>
                <a:latin typeface="Poppins Medium" pitchFamily="2" charset="77"/>
                <a:cs typeface="Poppins Medium" pitchFamily="2" charset="77"/>
              </a:rPr>
              <a:t>1</a:t>
            </a:r>
            <a:endParaRPr lang="en-MZ" sz="2000" dirty="0">
              <a:solidFill>
                <a:srgbClr val="B6732D"/>
              </a:solidFill>
              <a:latin typeface="Poppins Medium" pitchFamily="2" charset="77"/>
              <a:cs typeface="Poppins Medium" pitchFamily="2" charset="77"/>
            </a:endParaRPr>
          </a:p>
        </p:txBody>
      </p:sp>
    </p:spTree>
    <p:extLst>
      <p:ext uri="{BB962C8B-B14F-4D97-AF65-F5344CB8AC3E}">
        <p14:creationId xmlns:p14="http://schemas.microsoft.com/office/powerpoint/2010/main" val="897787482"/>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B8ECF-0665-4EF4-93A8-F808D4EF49A5}"/>
              </a:ext>
            </a:extLst>
          </p:cNvPr>
          <p:cNvSpPr>
            <a:spLocks noGrp="1"/>
          </p:cNvSpPr>
          <p:nvPr>
            <p:ph type="title"/>
          </p:nvPr>
        </p:nvSpPr>
        <p:spPr>
          <a:xfrm>
            <a:off x="-68727" y="1305"/>
            <a:ext cx="12326403" cy="1312802"/>
          </a:xfrm>
        </p:spPr>
        <p:txBody>
          <a:bodyPr vert="horz" lIns="91440" tIns="45720" rIns="91440" bIns="45720" rtlCol="0" anchor="ctr">
            <a:normAutofit/>
          </a:bodyPr>
          <a:lstStyle/>
          <a:p>
            <a:pPr algn="ctr"/>
            <a:r>
              <a:rPr lang="pt-PT" sz="3200" b="1" dirty="0">
                <a:solidFill>
                  <a:schemeClr val="bg1"/>
                </a:solidFill>
              </a:rPr>
              <a:t>África é a única região onde a disparidade está a aumentar.</a:t>
            </a:r>
            <a:endParaRPr lang="en-US" sz="3200" dirty="0">
              <a:solidFill>
                <a:schemeClr val="bg1"/>
              </a:solidFill>
              <a:cs typeface="Calibri Light"/>
            </a:endParaRPr>
          </a:p>
        </p:txBody>
      </p:sp>
      <p:pic>
        <p:nvPicPr>
          <p:cNvPr id="11" name="Content Placeholder 10">
            <a:extLst>
              <a:ext uri="{FF2B5EF4-FFF2-40B4-BE49-F238E27FC236}">
                <a16:creationId xmlns:a16="http://schemas.microsoft.com/office/drawing/2014/main" id="{7DB10BEE-AFCB-40F1-9B6F-8EC0BC3BD31E}"/>
              </a:ext>
            </a:extLst>
          </p:cNvPr>
          <p:cNvPicPr>
            <a:picLocks noGrp="1" noChangeAspect="1"/>
          </p:cNvPicPr>
          <p:nvPr>
            <p:ph idx="1"/>
          </p:nvPr>
        </p:nvPicPr>
        <p:blipFill rotWithShape="1">
          <a:blip r:embed="rId3"/>
          <a:srcRect l="1914" t="1264" r="27553" b="6037"/>
          <a:stretch/>
        </p:blipFill>
        <p:spPr>
          <a:xfrm>
            <a:off x="646735" y="1469852"/>
            <a:ext cx="4707384" cy="3845667"/>
          </a:xfrm>
          <a:prstGeom prst="rect">
            <a:avLst/>
          </a:prstGeom>
        </p:spPr>
      </p:pic>
      <p:sp>
        <p:nvSpPr>
          <p:cNvPr id="21" name="TextBox 20">
            <a:extLst>
              <a:ext uri="{FF2B5EF4-FFF2-40B4-BE49-F238E27FC236}">
                <a16:creationId xmlns:a16="http://schemas.microsoft.com/office/drawing/2014/main" id="{776A7949-9D21-4CF9-9600-8A1890BB33D5}"/>
              </a:ext>
            </a:extLst>
          </p:cNvPr>
          <p:cNvSpPr txBox="1"/>
          <p:nvPr/>
        </p:nvSpPr>
        <p:spPr>
          <a:xfrm>
            <a:off x="1206226" y="6642634"/>
            <a:ext cx="9805811" cy="21544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panose="020F0502020204030204"/>
                <a:ea typeface="+mn-ea"/>
                <a:cs typeface="+mn-cs"/>
              </a:rPr>
              <a:t>Progress on household drinking water, sanitation and hygiene 2000-2020: Five years into the SDGs. Geneva: World Health Organization (WHO) and the United Nations Children’s Fund (UNICEF), 2021. License: CC BY-NC-SA 3.0 IGO.</a:t>
            </a:r>
          </a:p>
        </p:txBody>
      </p:sp>
      <p:pic>
        <p:nvPicPr>
          <p:cNvPr id="25" name="Picture 24">
            <a:extLst>
              <a:ext uri="{FF2B5EF4-FFF2-40B4-BE49-F238E27FC236}">
                <a16:creationId xmlns:a16="http://schemas.microsoft.com/office/drawing/2014/main" id="{E09EF44D-7AC9-466B-8878-4A1A081265C7}"/>
              </a:ext>
            </a:extLst>
          </p:cNvPr>
          <p:cNvPicPr>
            <a:picLocks noChangeAspect="1"/>
          </p:cNvPicPr>
          <p:nvPr/>
        </p:nvPicPr>
        <p:blipFill rotWithShape="1">
          <a:blip r:embed="rId4"/>
          <a:srcRect l="1163" t="4647" r="19393" b="8282"/>
          <a:stretch/>
        </p:blipFill>
        <p:spPr>
          <a:xfrm>
            <a:off x="6490058" y="1568630"/>
            <a:ext cx="4986165" cy="3803558"/>
          </a:xfrm>
          <a:prstGeom prst="rect">
            <a:avLst/>
          </a:prstGeom>
        </p:spPr>
      </p:pic>
      <p:sp>
        <p:nvSpPr>
          <p:cNvPr id="4" name="TextBox 3">
            <a:extLst>
              <a:ext uri="{FF2B5EF4-FFF2-40B4-BE49-F238E27FC236}">
                <a16:creationId xmlns:a16="http://schemas.microsoft.com/office/drawing/2014/main" id="{B8FF5719-FDC9-4C0F-915B-DE757722EE9C}"/>
              </a:ext>
            </a:extLst>
          </p:cNvPr>
          <p:cNvSpPr txBox="1"/>
          <p:nvPr/>
        </p:nvSpPr>
        <p:spPr>
          <a:xfrm>
            <a:off x="698225" y="6147805"/>
            <a:ext cx="11056230"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PT" b="0" i="0" u="none" strike="noStrike" kern="1200" cap="none" spc="0" normalizeH="0" baseline="0" noProof="0" dirty="0">
                <a:ln>
                  <a:noFill/>
                </a:ln>
                <a:solidFill>
                  <a:prstClr val="black"/>
                </a:solidFill>
                <a:effectLst/>
                <a:uLnTx/>
                <a:uFillTx/>
                <a:latin typeface="Calibri Light" panose="020F0302020204030204"/>
                <a:ea typeface="+mn-ea"/>
                <a:cs typeface="Calibri Light"/>
              </a:rPr>
              <a:t>Nos últimos 20 anos, mais </a:t>
            </a:r>
            <a:r>
              <a:rPr kumimoji="0" lang="pt-PT" b="1" i="0" u="none" strike="noStrike" kern="1200" cap="none" spc="0" normalizeH="0" baseline="0" noProof="0" dirty="0">
                <a:ln>
                  <a:noFill/>
                </a:ln>
                <a:solidFill>
                  <a:prstClr val="black"/>
                </a:solidFill>
                <a:effectLst/>
                <a:uLnTx/>
                <a:uFillTx/>
                <a:latin typeface="Calibri Light" panose="020F0302020204030204"/>
                <a:ea typeface="+mn-ea"/>
                <a:cs typeface="Calibri Light"/>
              </a:rPr>
              <a:t>37 milhões </a:t>
            </a:r>
            <a:r>
              <a:rPr kumimoji="0" lang="pt-PT" b="0" i="0" u="none" strike="noStrike" kern="1200" cap="none" spc="0" normalizeH="0" baseline="0" noProof="0" dirty="0">
                <a:ln>
                  <a:noFill/>
                </a:ln>
                <a:solidFill>
                  <a:prstClr val="black"/>
                </a:solidFill>
                <a:effectLst/>
                <a:uLnTx/>
                <a:uFillTx/>
                <a:latin typeface="Calibri Light" panose="020F0302020204030204"/>
                <a:ea typeface="+mn-ea"/>
                <a:cs typeface="Calibri Light"/>
              </a:rPr>
              <a:t>de africanos ficaram sem água e mais </a:t>
            </a:r>
            <a:r>
              <a:rPr kumimoji="0" lang="pt-PT" b="1" i="0" u="none" strike="noStrike" kern="1200" cap="none" spc="0" normalizeH="0" baseline="0" noProof="0" dirty="0">
                <a:ln>
                  <a:noFill/>
                </a:ln>
                <a:solidFill>
                  <a:prstClr val="black"/>
                </a:solidFill>
                <a:effectLst/>
                <a:uLnTx/>
                <a:uFillTx/>
                <a:latin typeface="Calibri Light" panose="020F0302020204030204"/>
                <a:ea typeface="+mn-ea"/>
                <a:cs typeface="Calibri Light"/>
              </a:rPr>
              <a:t>247 milhões </a:t>
            </a:r>
            <a:r>
              <a:rPr kumimoji="0" lang="pt-PT" b="0" i="0" u="none" strike="noStrike" kern="1200" cap="none" spc="0" normalizeH="0" baseline="0" noProof="0" dirty="0">
                <a:ln>
                  <a:noFill/>
                </a:ln>
                <a:solidFill>
                  <a:prstClr val="black"/>
                </a:solidFill>
                <a:effectLst/>
                <a:uLnTx/>
                <a:uFillTx/>
                <a:latin typeface="Calibri Light" panose="020F0302020204030204"/>
                <a:ea typeface="+mn-ea"/>
                <a:cs typeface="Calibri Light"/>
              </a:rPr>
              <a:t>sem saneamento básico.</a:t>
            </a:r>
            <a:endParaRPr kumimoji="0" lang="en-US" b="0" i="0" u="none" strike="noStrike" kern="1200" cap="none" spc="0" normalizeH="0" baseline="0" noProof="0" dirty="0">
              <a:ln>
                <a:noFill/>
              </a:ln>
              <a:solidFill>
                <a:prstClr val="black"/>
              </a:solidFill>
              <a:effectLst/>
              <a:uLnTx/>
              <a:uFillTx/>
              <a:latin typeface="Calibri Light" panose="020F0302020204030204"/>
              <a:ea typeface="+mn-ea"/>
              <a:cs typeface="Calibri Light"/>
            </a:endParaRPr>
          </a:p>
        </p:txBody>
      </p:sp>
      <p:cxnSp>
        <p:nvCxnSpPr>
          <p:cNvPr id="6" name="Straight Arrow Connector 5">
            <a:extLst>
              <a:ext uri="{FF2B5EF4-FFF2-40B4-BE49-F238E27FC236}">
                <a16:creationId xmlns:a16="http://schemas.microsoft.com/office/drawing/2014/main" id="{9B64118F-0EC5-45DF-AECC-3313B5DA468B}"/>
              </a:ext>
            </a:extLst>
          </p:cNvPr>
          <p:cNvCxnSpPr/>
          <p:nvPr/>
        </p:nvCxnSpPr>
        <p:spPr>
          <a:xfrm>
            <a:off x="736257" y="1843480"/>
            <a:ext cx="4762500" cy="1295400"/>
          </a:xfrm>
          <a:prstGeom prst="straightConnector1">
            <a:avLst/>
          </a:prstGeom>
          <a:ln w="730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642FFCE-A528-45D3-AF65-E3689F9DDF30}"/>
              </a:ext>
            </a:extLst>
          </p:cNvPr>
          <p:cNvSpPr txBox="1"/>
          <p:nvPr/>
        </p:nvSpPr>
        <p:spPr>
          <a:xfrm>
            <a:off x="2662424" y="2077372"/>
            <a:ext cx="8763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Mundo</a:t>
            </a:r>
          </a:p>
        </p:txBody>
      </p:sp>
      <p:sp>
        <p:nvSpPr>
          <p:cNvPr id="14" name="TextBox 13">
            <a:extLst>
              <a:ext uri="{FF2B5EF4-FFF2-40B4-BE49-F238E27FC236}">
                <a16:creationId xmlns:a16="http://schemas.microsoft.com/office/drawing/2014/main" id="{71E78B53-5E13-42E0-9A1C-E27E63132D62}"/>
              </a:ext>
            </a:extLst>
          </p:cNvPr>
          <p:cNvSpPr txBox="1"/>
          <p:nvPr/>
        </p:nvSpPr>
        <p:spPr>
          <a:xfrm>
            <a:off x="2825838" y="3694342"/>
            <a:ext cx="8763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ASS</a:t>
            </a:r>
          </a:p>
        </p:txBody>
      </p:sp>
      <p:cxnSp>
        <p:nvCxnSpPr>
          <p:cNvPr id="15" name="Straight Arrow Connector 14">
            <a:extLst>
              <a:ext uri="{FF2B5EF4-FFF2-40B4-BE49-F238E27FC236}">
                <a16:creationId xmlns:a16="http://schemas.microsoft.com/office/drawing/2014/main" id="{E730E0C0-A2F5-4782-8100-717D3EB2048A}"/>
              </a:ext>
            </a:extLst>
          </p:cNvPr>
          <p:cNvCxnSpPr>
            <a:cxnSpLocks/>
          </p:cNvCxnSpPr>
          <p:nvPr/>
        </p:nvCxnSpPr>
        <p:spPr>
          <a:xfrm flipV="1">
            <a:off x="708034" y="4020119"/>
            <a:ext cx="4798915" cy="184666"/>
          </a:xfrm>
          <a:prstGeom prst="straightConnector1">
            <a:avLst/>
          </a:prstGeom>
          <a:ln w="730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7371C7B-00D0-4442-8FA5-959DA36E92B3}"/>
              </a:ext>
            </a:extLst>
          </p:cNvPr>
          <p:cNvSpPr txBox="1"/>
          <p:nvPr/>
        </p:nvSpPr>
        <p:spPr>
          <a:xfrm>
            <a:off x="7465074" y="1201729"/>
            <a:ext cx="3483326" cy="400110"/>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PT" sz="2000" b="1" i="0" u="sng" strike="noStrike" kern="1200" cap="none" spc="0" normalizeH="0" baseline="0" noProof="0" dirty="0">
                <a:ln>
                  <a:noFill/>
                </a:ln>
                <a:solidFill>
                  <a:prstClr val="black"/>
                </a:solidFill>
                <a:effectLst/>
                <a:uLnTx/>
                <a:uFillTx/>
                <a:latin typeface="Calibri Light" panose="020F0302020204030204"/>
                <a:ea typeface="+mn-ea"/>
                <a:cs typeface="+mn-cs"/>
              </a:rPr>
              <a:t>Pessoas sem Saneamento básico</a:t>
            </a:r>
            <a:endParaRPr kumimoji="0" lang="pt-PT" sz="2000" b="1" i="0" u="sng" strike="noStrike" kern="1200" cap="none" spc="0" normalizeH="0" baseline="0" noProof="0" dirty="0">
              <a:ln>
                <a:noFill/>
              </a:ln>
              <a:solidFill>
                <a:prstClr val="black"/>
              </a:solidFill>
              <a:effectLst/>
              <a:uLnTx/>
              <a:uFillTx/>
              <a:latin typeface="Calibri Light" panose="020F0302020204030204"/>
              <a:ea typeface="+mn-ea"/>
              <a:cs typeface="Calibri Light"/>
            </a:endParaRPr>
          </a:p>
        </p:txBody>
      </p:sp>
      <p:sp>
        <p:nvSpPr>
          <p:cNvPr id="19" name="TextBox 18">
            <a:extLst>
              <a:ext uri="{FF2B5EF4-FFF2-40B4-BE49-F238E27FC236}">
                <a16:creationId xmlns:a16="http://schemas.microsoft.com/office/drawing/2014/main" id="{2974A6F6-C652-4A58-BF29-B88D0C22F887}"/>
              </a:ext>
            </a:extLst>
          </p:cNvPr>
          <p:cNvSpPr txBox="1"/>
          <p:nvPr/>
        </p:nvSpPr>
        <p:spPr>
          <a:xfrm>
            <a:off x="778590" y="5301632"/>
            <a:ext cx="876300"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Ano 2000</a:t>
            </a:r>
          </a:p>
        </p:txBody>
      </p:sp>
      <p:sp>
        <p:nvSpPr>
          <p:cNvPr id="20" name="TextBox 19">
            <a:extLst>
              <a:ext uri="{FF2B5EF4-FFF2-40B4-BE49-F238E27FC236}">
                <a16:creationId xmlns:a16="http://schemas.microsoft.com/office/drawing/2014/main" id="{D57FFC9C-D452-4CCC-BD1D-9FF6C49E2BD8}"/>
              </a:ext>
            </a:extLst>
          </p:cNvPr>
          <p:cNvSpPr txBox="1"/>
          <p:nvPr/>
        </p:nvSpPr>
        <p:spPr>
          <a:xfrm>
            <a:off x="4604025" y="5301632"/>
            <a:ext cx="876300"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Ano 2020</a:t>
            </a:r>
          </a:p>
        </p:txBody>
      </p:sp>
      <p:cxnSp>
        <p:nvCxnSpPr>
          <p:cNvPr id="22" name="Straight Arrow Connector 21">
            <a:extLst>
              <a:ext uri="{FF2B5EF4-FFF2-40B4-BE49-F238E27FC236}">
                <a16:creationId xmlns:a16="http://schemas.microsoft.com/office/drawing/2014/main" id="{953B1895-2B59-4928-B4F2-CF5B67A5843F}"/>
              </a:ext>
            </a:extLst>
          </p:cNvPr>
          <p:cNvCxnSpPr>
            <a:cxnSpLocks/>
          </p:cNvCxnSpPr>
          <p:nvPr/>
        </p:nvCxnSpPr>
        <p:spPr>
          <a:xfrm>
            <a:off x="6602239" y="1740332"/>
            <a:ext cx="5113873" cy="1708798"/>
          </a:xfrm>
          <a:prstGeom prst="straightConnector1">
            <a:avLst/>
          </a:prstGeom>
          <a:ln w="730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917A4043-26C5-4CFC-805B-D830DCD07F9E}"/>
              </a:ext>
            </a:extLst>
          </p:cNvPr>
          <p:cNvSpPr txBox="1"/>
          <p:nvPr/>
        </p:nvSpPr>
        <p:spPr>
          <a:xfrm>
            <a:off x="8710445" y="2079130"/>
            <a:ext cx="8763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Mundo</a:t>
            </a:r>
          </a:p>
        </p:txBody>
      </p:sp>
      <p:sp>
        <p:nvSpPr>
          <p:cNvPr id="26" name="TextBox 25">
            <a:extLst>
              <a:ext uri="{FF2B5EF4-FFF2-40B4-BE49-F238E27FC236}">
                <a16:creationId xmlns:a16="http://schemas.microsoft.com/office/drawing/2014/main" id="{F41FFA75-73FC-40E0-B530-DABD343589AE}"/>
              </a:ext>
            </a:extLst>
          </p:cNvPr>
          <p:cNvSpPr txBox="1"/>
          <p:nvPr/>
        </p:nvSpPr>
        <p:spPr>
          <a:xfrm>
            <a:off x="8860023" y="4112253"/>
            <a:ext cx="8763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ASS</a:t>
            </a:r>
          </a:p>
        </p:txBody>
      </p:sp>
      <p:cxnSp>
        <p:nvCxnSpPr>
          <p:cNvPr id="27" name="Straight Arrow Connector 26">
            <a:extLst>
              <a:ext uri="{FF2B5EF4-FFF2-40B4-BE49-F238E27FC236}">
                <a16:creationId xmlns:a16="http://schemas.microsoft.com/office/drawing/2014/main" id="{6C58F241-0706-4966-B91D-5F04453B20F9}"/>
              </a:ext>
            </a:extLst>
          </p:cNvPr>
          <p:cNvCxnSpPr>
            <a:cxnSpLocks/>
          </p:cNvCxnSpPr>
          <p:nvPr/>
        </p:nvCxnSpPr>
        <p:spPr>
          <a:xfrm flipV="1">
            <a:off x="6568728" y="4325142"/>
            <a:ext cx="5155851" cy="370816"/>
          </a:xfrm>
          <a:prstGeom prst="straightConnector1">
            <a:avLst/>
          </a:prstGeom>
          <a:ln w="730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E734BDC8-75D6-4F8E-8543-2C5D8E4EDD78}"/>
              </a:ext>
            </a:extLst>
          </p:cNvPr>
          <p:cNvSpPr txBox="1"/>
          <p:nvPr/>
        </p:nvSpPr>
        <p:spPr>
          <a:xfrm>
            <a:off x="6662933" y="5317722"/>
            <a:ext cx="876300"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2000</a:t>
            </a:r>
          </a:p>
        </p:txBody>
      </p:sp>
      <p:sp>
        <p:nvSpPr>
          <p:cNvPr id="30" name="TextBox 29">
            <a:extLst>
              <a:ext uri="{FF2B5EF4-FFF2-40B4-BE49-F238E27FC236}">
                <a16:creationId xmlns:a16="http://schemas.microsoft.com/office/drawing/2014/main" id="{1100B880-FC67-4522-960A-4925D170D9F7}"/>
              </a:ext>
            </a:extLst>
          </p:cNvPr>
          <p:cNvSpPr txBox="1"/>
          <p:nvPr/>
        </p:nvSpPr>
        <p:spPr>
          <a:xfrm>
            <a:off x="10705076" y="5324404"/>
            <a:ext cx="876300"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2020</a:t>
            </a:r>
          </a:p>
        </p:txBody>
      </p:sp>
      <p:sp>
        <p:nvSpPr>
          <p:cNvPr id="32" name="TextBox 31">
            <a:extLst>
              <a:ext uri="{FF2B5EF4-FFF2-40B4-BE49-F238E27FC236}">
                <a16:creationId xmlns:a16="http://schemas.microsoft.com/office/drawing/2014/main" id="{3A73B601-9321-411A-99B3-B99E1BCD877A}"/>
              </a:ext>
            </a:extLst>
          </p:cNvPr>
          <p:cNvSpPr txBox="1"/>
          <p:nvPr/>
        </p:nvSpPr>
        <p:spPr>
          <a:xfrm>
            <a:off x="1117605" y="1159813"/>
            <a:ext cx="6178828"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PT" sz="2000" b="1" i="0" u="sng" strike="noStrike" kern="1200" cap="none" spc="0" normalizeH="0" baseline="0" noProof="0" dirty="0">
                <a:ln>
                  <a:noFill/>
                </a:ln>
                <a:solidFill>
                  <a:prstClr val="black"/>
                </a:solidFill>
                <a:effectLst/>
                <a:uLnTx/>
                <a:uFillTx/>
                <a:latin typeface="Calibri Light"/>
                <a:ea typeface="+mn-ea"/>
                <a:cs typeface="Calibri"/>
              </a:rPr>
              <a:t>Pessoas sem acesso à serviços básicos de água</a:t>
            </a:r>
            <a:endParaRPr kumimoji="0" lang="pt-PT" sz="2000" b="1" i="0" u="none" strike="noStrike" kern="1200" cap="none" spc="0" normalizeH="0" baseline="0" noProof="0" dirty="0">
              <a:ln>
                <a:noFill/>
              </a:ln>
              <a:solidFill>
                <a:prstClr val="black"/>
              </a:solidFill>
              <a:effectLst/>
              <a:uLnTx/>
              <a:uFillTx/>
              <a:latin typeface="Calibri Light"/>
              <a:ea typeface="+mn-ea"/>
              <a:cs typeface="Calibri"/>
            </a:endParaRPr>
          </a:p>
        </p:txBody>
      </p:sp>
      <p:sp>
        <p:nvSpPr>
          <p:cNvPr id="5" name="TextBox 4">
            <a:extLst>
              <a:ext uri="{FF2B5EF4-FFF2-40B4-BE49-F238E27FC236}">
                <a16:creationId xmlns:a16="http://schemas.microsoft.com/office/drawing/2014/main" id="{83DEF5F7-4020-69E6-D1A9-FDC3D3988917}"/>
              </a:ext>
            </a:extLst>
          </p:cNvPr>
          <p:cNvSpPr txBox="1"/>
          <p:nvPr/>
        </p:nvSpPr>
        <p:spPr>
          <a:xfrm>
            <a:off x="11633702" y="6259630"/>
            <a:ext cx="332142" cy="400110"/>
          </a:xfrm>
          <a:prstGeom prst="rect">
            <a:avLst/>
          </a:prstGeom>
          <a:noFill/>
        </p:spPr>
        <p:txBody>
          <a:bodyPr wrap="none" rtlCol="0">
            <a:spAutoFit/>
          </a:bodyPr>
          <a:lstStyle/>
          <a:p>
            <a:r>
              <a:rPr lang="en-US" sz="2000" dirty="0">
                <a:solidFill>
                  <a:srgbClr val="B6732D"/>
                </a:solidFill>
                <a:latin typeface="Poppins Medium" pitchFamily="2" charset="77"/>
                <a:cs typeface="Poppins Medium" pitchFamily="2" charset="77"/>
              </a:rPr>
              <a:t>2</a:t>
            </a:r>
            <a:endParaRPr lang="en-MZ" sz="2000" dirty="0">
              <a:solidFill>
                <a:srgbClr val="B6732D"/>
              </a:solidFill>
              <a:latin typeface="Poppins Medium" pitchFamily="2" charset="77"/>
              <a:cs typeface="Poppins Medium" pitchFamily="2" charset="77"/>
            </a:endParaRPr>
          </a:p>
        </p:txBody>
      </p:sp>
    </p:spTree>
    <p:extLst>
      <p:ext uri="{BB962C8B-B14F-4D97-AF65-F5344CB8AC3E}">
        <p14:creationId xmlns:p14="http://schemas.microsoft.com/office/powerpoint/2010/main" val="1141609465"/>
      </p:ext>
    </p:extLst>
  </p:cSld>
  <p:clrMapOvr>
    <a:overrideClrMapping bg1="dk1" tx1="lt1" bg2="dk2" tx2="lt2" accent1="accent1" accent2="accent2" accent3="accent3" accent4="accent4" accent5="accent5" accent6="accent6" hlink="hlink" folHlink="folHlink"/>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7">
            <a:extLst>
              <a:ext uri="{FF2B5EF4-FFF2-40B4-BE49-F238E27FC236}">
                <a16:creationId xmlns:a16="http://schemas.microsoft.com/office/drawing/2014/main" id="{0D7B6173-1D58-48E2-83CF-37350F315F7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9">
            <a:extLst>
              <a:ext uri="{FF2B5EF4-FFF2-40B4-BE49-F238E27FC236}">
                <a16:creationId xmlns:a16="http://schemas.microsoft.com/office/drawing/2014/main" id="{2F36CA75-CFBF-4844-B719-8FE9EBADA9A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1">
            <a:extLst>
              <a:ext uri="{FF2B5EF4-FFF2-40B4-BE49-F238E27FC236}">
                <a16:creationId xmlns:a16="http://schemas.microsoft.com/office/drawing/2014/main" id="{3D4A84B9-E564-4DD0-97F8-DBF1C460C2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3" name="Picture 43">
            <a:extLst>
              <a:ext uri="{FF2B5EF4-FFF2-40B4-BE49-F238E27FC236}">
                <a16:creationId xmlns:a16="http://schemas.microsoft.com/office/drawing/2014/main" id="{4A599609-F5C2-4A0B-A992-913F814A631A}"/>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45" name="Rectangle 45">
            <a:extLst>
              <a:ext uri="{FF2B5EF4-FFF2-40B4-BE49-F238E27FC236}">
                <a16:creationId xmlns:a16="http://schemas.microsoft.com/office/drawing/2014/main" id="{102382E0-0A09-46AE-B955-B911CAFE7F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7">
            <a:extLst>
              <a:ext uri="{FF2B5EF4-FFF2-40B4-BE49-F238E27FC236}">
                <a16:creationId xmlns:a16="http://schemas.microsoft.com/office/drawing/2014/main" id="{7DE75D4A-0965-4973-BE75-DECCAC9A961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descr="A picture containing grass, outdoor, sky, megalith&#10;&#10;Description automatically generated">
            <a:extLst>
              <a:ext uri="{FF2B5EF4-FFF2-40B4-BE49-F238E27FC236}">
                <a16:creationId xmlns:a16="http://schemas.microsoft.com/office/drawing/2014/main" id="{04A6AAC0-85A9-97B4-93E2-8D869B559925}"/>
              </a:ext>
            </a:extLst>
          </p:cNvPr>
          <p:cNvPicPr>
            <a:picLocks noChangeAspect="1"/>
          </p:cNvPicPr>
          <p:nvPr/>
        </p:nvPicPr>
        <p:blipFill rotWithShape="1">
          <a:blip r:embed="rId4"/>
          <a:srcRect l="19310" t="8963" b="31255"/>
          <a:stretch/>
        </p:blipFill>
        <p:spPr>
          <a:xfrm>
            <a:off x="5908441" y="-19649"/>
            <a:ext cx="6296819" cy="6881759"/>
          </a:xfrm>
          <a:prstGeom prst="rect">
            <a:avLst/>
          </a:prstGeom>
        </p:spPr>
      </p:pic>
      <p:pic>
        <p:nvPicPr>
          <p:cNvPr id="3" name="Picture 2">
            <a:extLst>
              <a:ext uri="{FF2B5EF4-FFF2-40B4-BE49-F238E27FC236}">
                <a16:creationId xmlns:a16="http://schemas.microsoft.com/office/drawing/2014/main" id="{71363E5D-4144-75FB-5FFC-3281181746B4}"/>
              </a:ext>
            </a:extLst>
          </p:cNvPr>
          <p:cNvPicPr>
            <a:picLocks noChangeAspect="1"/>
          </p:cNvPicPr>
          <p:nvPr/>
        </p:nvPicPr>
        <p:blipFill rotWithShape="1">
          <a:blip r:embed="rId5"/>
          <a:srcRect l="3522" t="-924" r="33219" b="37"/>
          <a:stretch/>
        </p:blipFill>
        <p:spPr>
          <a:xfrm>
            <a:off x="-536133" y="-77018"/>
            <a:ext cx="6447992" cy="6947379"/>
          </a:xfrm>
          <a:prstGeom prst="rect">
            <a:avLst/>
          </a:prstGeom>
        </p:spPr>
      </p:pic>
      <p:sp>
        <p:nvSpPr>
          <p:cNvPr id="2" name="TextBox 1">
            <a:extLst>
              <a:ext uri="{FF2B5EF4-FFF2-40B4-BE49-F238E27FC236}">
                <a16:creationId xmlns:a16="http://schemas.microsoft.com/office/drawing/2014/main" id="{F90F9A70-42F7-373B-5525-83E5C0CDCAA3}"/>
              </a:ext>
            </a:extLst>
          </p:cNvPr>
          <p:cNvSpPr txBox="1"/>
          <p:nvPr/>
        </p:nvSpPr>
        <p:spPr>
          <a:xfrm>
            <a:off x="-372276" y="3308816"/>
            <a:ext cx="6116860" cy="2790331"/>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pt-PT" sz="4800" b="0" i="0" u="none" strike="noStrike" kern="1200" cap="none" spc="0" normalizeH="0" baseline="0" noProof="0" dirty="0">
              <a:ln>
                <a:noFill/>
              </a:ln>
              <a:solidFill>
                <a:srgbClr val="FFFFFF"/>
              </a:solidFill>
              <a:effectLst/>
              <a:uLnTx/>
              <a:uFillTx/>
              <a:latin typeface="Calibri Light" panose="020F0302020204030204"/>
              <a:ea typeface="+mn-ea"/>
              <a:cs typeface="+mn-cs"/>
            </a:endParaRP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pt-PT" sz="4800" b="0" i="0" u="none" strike="noStrike" kern="1200" cap="none" spc="0" normalizeH="0" baseline="0" noProof="0" dirty="0">
              <a:ln>
                <a:noFill/>
              </a:ln>
              <a:solidFill>
                <a:srgbClr val="FFFFFF"/>
              </a:solidFill>
              <a:effectLst/>
              <a:uLnTx/>
              <a:uFillTx/>
              <a:latin typeface="Calibri Light" panose="020F0302020204030204"/>
              <a:ea typeface="+mn-ea"/>
              <a:cs typeface="+mn-cs"/>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pt-PT" sz="3200" b="1" i="1" u="none" strike="noStrike" kern="1200" cap="none" spc="0" normalizeH="0" baseline="0" noProof="0" dirty="0">
                <a:ln>
                  <a:noFill/>
                </a:ln>
                <a:solidFill>
                  <a:srgbClr val="FFFFFF"/>
                </a:solidFill>
                <a:effectLst/>
                <a:uLnTx/>
                <a:uFillTx/>
                <a:latin typeface="Calibri Light" panose="020F0302020204030204"/>
                <a:ea typeface="+mn-ea"/>
                <a:cs typeface="+mn-cs"/>
              </a:rPr>
              <a:t>45% </a:t>
            </a:r>
            <a:r>
              <a:rPr lang="pt-PT" sz="3200" b="1" i="1" dirty="0">
                <a:solidFill>
                  <a:srgbClr val="FFFFFF"/>
                </a:solidFill>
                <a:latin typeface="Calibri Light" panose="020F0302020204030204"/>
              </a:rPr>
              <a:t>da água produzida é perdida.</a:t>
            </a:r>
            <a:endParaRPr kumimoji="0" lang="pt-PT" sz="3200" b="1" i="1" u="none" strike="noStrike" kern="1200" cap="none" spc="0" normalizeH="0" baseline="0" noProof="0" dirty="0">
              <a:ln>
                <a:noFill/>
              </a:ln>
              <a:solidFill>
                <a:srgbClr val="FFFFFF"/>
              </a:solidFill>
              <a:effectLst/>
              <a:uLnTx/>
              <a:uFillTx/>
              <a:latin typeface="Calibri Light" panose="020F0302020204030204"/>
              <a:ea typeface="+mn-ea"/>
              <a:cs typeface="Calibri Light"/>
            </a:endParaRPr>
          </a:p>
        </p:txBody>
      </p:sp>
      <p:sp>
        <p:nvSpPr>
          <p:cNvPr id="33" name="TextBox 32">
            <a:extLst>
              <a:ext uri="{FF2B5EF4-FFF2-40B4-BE49-F238E27FC236}">
                <a16:creationId xmlns:a16="http://schemas.microsoft.com/office/drawing/2014/main" id="{CA26B907-A47C-220F-3BC2-E3D110AF342D}"/>
              </a:ext>
            </a:extLst>
          </p:cNvPr>
          <p:cNvSpPr txBox="1"/>
          <p:nvPr/>
        </p:nvSpPr>
        <p:spPr>
          <a:xfrm>
            <a:off x="6075717" y="5299803"/>
            <a:ext cx="6020205" cy="2614231"/>
          </a:xfrm>
          <a:prstGeom prst="rect">
            <a:avLst/>
          </a:prstGeom>
        </p:spPr>
        <p:txBody>
          <a:bodyPr vert="horz" lIns="91440" tIns="45720" rIns="91440" bIns="45720" rtlCol="0" anchor="t">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pt-PT" sz="3200" b="1" i="1" u="none" strike="noStrike" kern="1200" cap="none" spc="0" normalizeH="0" baseline="0" noProof="0" dirty="0">
                <a:ln>
                  <a:noFill/>
                </a:ln>
                <a:solidFill>
                  <a:srgbClr val="FFFFFF"/>
                </a:solidFill>
                <a:effectLst/>
                <a:uLnTx/>
                <a:uFillTx/>
                <a:latin typeface="Calibri Light"/>
                <a:ea typeface="+mn-ea"/>
                <a:cs typeface="Calibri Light"/>
              </a:rPr>
              <a:t>40% dos novos pontos de água </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pt-PT" sz="3200" b="1" i="1" u="none" strike="noStrike" kern="1200" cap="none" spc="0" normalizeH="0" baseline="0" noProof="0" dirty="0">
                <a:ln>
                  <a:noFill/>
                </a:ln>
                <a:solidFill>
                  <a:srgbClr val="FFFFFF"/>
                </a:solidFill>
                <a:effectLst/>
                <a:uLnTx/>
                <a:uFillTx/>
                <a:latin typeface="Calibri Light"/>
                <a:ea typeface="+mn-ea"/>
                <a:cs typeface="Calibri Light"/>
              </a:rPr>
              <a:t>ficam inoperacionais depois de 2 anos.</a:t>
            </a:r>
          </a:p>
        </p:txBody>
      </p:sp>
      <p:sp>
        <p:nvSpPr>
          <p:cNvPr id="9" name="TextBox 8">
            <a:extLst>
              <a:ext uri="{FF2B5EF4-FFF2-40B4-BE49-F238E27FC236}">
                <a16:creationId xmlns:a16="http://schemas.microsoft.com/office/drawing/2014/main" id="{2920ACD3-A15E-364A-EA25-246060F3B152}"/>
              </a:ext>
            </a:extLst>
          </p:cNvPr>
          <p:cNvSpPr txBox="1"/>
          <p:nvPr/>
        </p:nvSpPr>
        <p:spPr>
          <a:xfrm>
            <a:off x="-531487" y="594224"/>
            <a:ext cx="12716797" cy="1256811"/>
          </a:xfrm>
          <a:prstGeom prst="rect">
            <a:avLst/>
          </a:prstGeom>
          <a:solidFill>
            <a:srgbClr val="ED7D31">
              <a:alpha val="76000"/>
            </a:srgbClr>
          </a:solidFill>
        </p:spPr>
        <p:txBody>
          <a:bodyPr vert="horz" lIns="91440" tIns="45720" rIns="91440" bIns="45720" rtlCol="0" anchor="t">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4000" b="1" i="0" u="none" strike="noStrike" kern="1200" cap="none" spc="0" normalizeH="0" baseline="0" noProof="0" dirty="0" err="1">
                <a:ln>
                  <a:noFill/>
                </a:ln>
                <a:solidFill>
                  <a:srgbClr val="FFFFFF"/>
                </a:solidFill>
                <a:effectLst/>
                <a:uLnTx/>
                <a:uFillTx/>
                <a:latin typeface="Calibri Light"/>
                <a:ea typeface="+mn-ea"/>
                <a:cs typeface="Calibri Light"/>
              </a:rPr>
              <a:t>Os</a:t>
            </a:r>
            <a:r>
              <a:rPr kumimoji="0" lang="en-US" sz="4000" b="1" i="0" u="none" strike="noStrike" kern="1200" cap="none" spc="0" normalizeH="0" baseline="0" noProof="0" dirty="0">
                <a:ln>
                  <a:noFill/>
                </a:ln>
                <a:solidFill>
                  <a:srgbClr val="FFFFFF"/>
                </a:solidFill>
                <a:effectLst/>
                <a:uLnTx/>
                <a:uFillTx/>
                <a:latin typeface="Calibri Light"/>
                <a:ea typeface="+mn-ea"/>
                <a:cs typeface="Calibri Light"/>
              </a:rPr>
              <a:t> </a:t>
            </a:r>
            <a:r>
              <a:rPr kumimoji="0" lang="en-US" sz="4000" b="1" i="0" u="none" strike="noStrike" kern="1200" cap="none" spc="0" normalizeH="0" baseline="0" noProof="0" dirty="0" err="1">
                <a:ln>
                  <a:noFill/>
                </a:ln>
                <a:solidFill>
                  <a:srgbClr val="FFFFFF"/>
                </a:solidFill>
                <a:effectLst/>
                <a:uLnTx/>
                <a:uFillTx/>
                <a:latin typeface="Calibri Light"/>
                <a:ea typeface="+mn-ea"/>
                <a:cs typeface="Calibri Light"/>
              </a:rPr>
              <a:t>fornecedores</a:t>
            </a:r>
            <a:r>
              <a:rPr kumimoji="0" lang="en-US" sz="4000" b="1" i="0" u="none" strike="noStrike" kern="1200" cap="none" spc="0" normalizeH="0" baseline="0" noProof="0" dirty="0">
                <a:ln>
                  <a:noFill/>
                </a:ln>
                <a:solidFill>
                  <a:srgbClr val="FFFFFF"/>
                </a:solidFill>
                <a:effectLst/>
                <a:uLnTx/>
                <a:uFillTx/>
                <a:latin typeface="Calibri Light"/>
                <a:ea typeface="+mn-ea"/>
                <a:cs typeface="Calibri Light"/>
              </a:rPr>
              <a:t> de </a:t>
            </a:r>
            <a:r>
              <a:rPr kumimoji="0" lang="en-US" sz="4000" b="1" i="0" u="none" strike="noStrike" kern="1200" cap="none" spc="0" normalizeH="0" baseline="0" noProof="0" dirty="0" err="1">
                <a:ln>
                  <a:noFill/>
                </a:ln>
                <a:solidFill>
                  <a:srgbClr val="FFFFFF"/>
                </a:solidFill>
                <a:effectLst/>
                <a:uLnTx/>
                <a:uFillTx/>
                <a:latin typeface="Calibri Light"/>
                <a:ea typeface="+mn-ea"/>
                <a:cs typeface="Calibri Light"/>
              </a:rPr>
              <a:t>água</a:t>
            </a:r>
            <a:r>
              <a:rPr kumimoji="0" lang="en-US" sz="4000" b="1" i="0" u="none" strike="noStrike" kern="1200" cap="none" spc="0" normalizeH="0" baseline="0" noProof="0" dirty="0">
                <a:ln>
                  <a:noFill/>
                </a:ln>
                <a:solidFill>
                  <a:srgbClr val="FFFFFF"/>
                </a:solidFill>
                <a:effectLst/>
                <a:uLnTx/>
                <a:uFillTx/>
                <a:latin typeface="Calibri Light"/>
                <a:ea typeface="+mn-ea"/>
                <a:cs typeface="Calibri Light"/>
              </a:rPr>
              <a:t> </a:t>
            </a:r>
            <a:r>
              <a:rPr kumimoji="0" lang="en-US" sz="4000" b="1" i="0" u="none" strike="noStrike" kern="1200" cap="none" spc="0" normalizeH="0" baseline="0" noProof="0" dirty="0" err="1">
                <a:ln>
                  <a:noFill/>
                </a:ln>
                <a:solidFill>
                  <a:srgbClr val="FFFFFF"/>
                </a:solidFill>
                <a:effectLst/>
                <a:uLnTx/>
                <a:uFillTx/>
                <a:latin typeface="Calibri Light"/>
                <a:ea typeface="+mn-ea"/>
                <a:cs typeface="Calibri Light"/>
              </a:rPr>
              <a:t>estão</a:t>
            </a:r>
            <a:r>
              <a:rPr kumimoji="0" lang="en-US" sz="4000" b="1" i="0" u="none" strike="noStrike" kern="1200" cap="none" spc="0" normalizeH="0" baseline="0" noProof="0" dirty="0">
                <a:ln>
                  <a:noFill/>
                </a:ln>
                <a:solidFill>
                  <a:srgbClr val="FFFFFF"/>
                </a:solidFill>
                <a:effectLst/>
                <a:uLnTx/>
                <a:uFillTx/>
                <a:latin typeface="Calibri Light"/>
                <a:ea typeface="+mn-ea"/>
                <a:cs typeface="Calibri Light"/>
              </a:rPr>
              <a:t> a </a:t>
            </a:r>
            <a:r>
              <a:rPr kumimoji="0" lang="en-US" sz="4000" b="1" i="0" u="none" strike="noStrike" kern="1200" cap="none" spc="0" normalizeH="0" baseline="0" noProof="0" dirty="0" err="1">
                <a:ln>
                  <a:noFill/>
                </a:ln>
                <a:solidFill>
                  <a:srgbClr val="FFFFFF"/>
                </a:solidFill>
                <a:effectLst/>
                <a:uLnTx/>
                <a:uFillTx/>
                <a:latin typeface="Calibri Light"/>
                <a:ea typeface="+mn-ea"/>
                <a:cs typeface="Calibri Light"/>
              </a:rPr>
              <a:t>perder</a:t>
            </a:r>
            <a:r>
              <a:rPr kumimoji="0" lang="en-US" sz="4000" b="1" i="0" u="none" strike="noStrike" kern="1200" cap="none" spc="0" normalizeH="0" baseline="0" noProof="0" dirty="0">
                <a:ln>
                  <a:noFill/>
                </a:ln>
                <a:solidFill>
                  <a:srgbClr val="FFFFFF"/>
                </a:solidFill>
                <a:effectLst/>
                <a:uLnTx/>
                <a:uFillTx/>
                <a:latin typeface="Calibri Light"/>
                <a:ea typeface="+mn-ea"/>
                <a:cs typeface="Calibri Light"/>
              </a:rPr>
              <a:t> </a:t>
            </a:r>
            <a:r>
              <a:rPr kumimoji="0" lang="en-US" sz="4000" b="1" i="0" u="none" strike="noStrike" kern="1200" cap="none" spc="0" normalizeH="0" baseline="0" noProof="0" dirty="0" err="1">
                <a:ln>
                  <a:noFill/>
                </a:ln>
                <a:solidFill>
                  <a:srgbClr val="FFFFFF"/>
                </a:solidFill>
                <a:effectLst/>
                <a:uLnTx/>
                <a:uFillTx/>
                <a:latin typeface="Calibri Light"/>
                <a:ea typeface="+mn-ea"/>
                <a:cs typeface="Calibri Light"/>
              </a:rPr>
              <a:t>água</a:t>
            </a:r>
            <a:r>
              <a:rPr kumimoji="0" lang="en-US" sz="4000" b="1" i="0" u="none" strike="noStrike" kern="1200" cap="none" spc="0" normalizeH="0" baseline="0" noProof="0" dirty="0">
                <a:ln>
                  <a:noFill/>
                </a:ln>
                <a:solidFill>
                  <a:srgbClr val="FFFFFF"/>
                </a:solidFill>
                <a:effectLst/>
                <a:uLnTx/>
                <a:uFillTx/>
                <a:latin typeface="Calibri Light"/>
                <a:ea typeface="+mn-ea"/>
                <a:cs typeface="Calibri Light"/>
              </a:rPr>
              <a:t>...</a:t>
            </a:r>
            <a:endParaRPr kumimoji="0" lang="en-US" sz="4000" b="1" i="1" u="none" strike="noStrike" kern="1200" cap="none" spc="0" normalizeH="0" baseline="0" noProof="0" dirty="0">
              <a:ln>
                <a:noFill/>
              </a:ln>
              <a:solidFill>
                <a:srgbClr val="FFFFFF"/>
              </a:solidFill>
              <a:effectLst/>
              <a:uLnTx/>
              <a:uFillTx/>
              <a:latin typeface="Calibri Light"/>
              <a:ea typeface="+mn-ea"/>
              <a:cs typeface="Calibri Light"/>
            </a:endParaRP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Light"/>
                <a:ea typeface="+mn-ea"/>
                <a:cs typeface="Calibri Light"/>
              </a:rPr>
              <a:t>…e </a:t>
            </a:r>
            <a:r>
              <a:rPr kumimoji="0" lang="en-US" sz="4000" b="1" i="0" u="none" strike="noStrike" kern="1200" cap="none" spc="0" normalizeH="0" baseline="0" noProof="0" dirty="0" err="1">
                <a:ln>
                  <a:noFill/>
                </a:ln>
                <a:solidFill>
                  <a:srgbClr val="FFFFFF"/>
                </a:solidFill>
                <a:effectLst/>
                <a:uLnTx/>
                <a:uFillTx/>
                <a:latin typeface="Calibri Light"/>
                <a:ea typeface="+mn-ea"/>
                <a:cs typeface="Calibri Light"/>
              </a:rPr>
              <a:t>dinheiro</a:t>
            </a:r>
            <a:r>
              <a:rPr kumimoji="0" lang="en-US" sz="4000" b="1" i="0" u="none" strike="noStrike" kern="1200" cap="none" spc="0" normalizeH="0" baseline="0" noProof="0" dirty="0">
                <a:ln>
                  <a:noFill/>
                </a:ln>
                <a:solidFill>
                  <a:srgbClr val="FFFFFF"/>
                </a:solidFill>
                <a:effectLst/>
                <a:uLnTx/>
                <a:uFillTx/>
                <a:latin typeface="Calibri Light"/>
                <a:ea typeface="+mn-ea"/>
                <a:cs typeface="Calibri Light"/>
              </a:rPr>
              <a:t>.</a:t>
            </a:r>
            <a:endParaRPr kumimoji="0" lang="en-US" sz="4000" b="1" i="0" u="none" strike="noStrike" kern="1200" cap="none" spc="0" normalizeH="0" baseline="0" noProof="0" dirty="0">
              <a:ln>
                <a:noFill/>
              </a:ln>
              <a:solidFill>
                <a:prstClr val="black"/>
              </a:solidFill>
              <a:effectLst/>
              <a:uLnTx/>
              <a:uFillTx/>
              <a:latin typeface="Calibri Light"/>
              <a:ea typeface="+mn-ea"/>
              <a:cs typeface="Calibri Light"/>
            </a:endParaRPr>
          </a:p>
        </p:txBody>
      </p:sp>
      <p:sp>
        <p:nvSpPr>
          <p:cNvPr id="4" name="TextBox 3">
            <a:extLst>
              <a:ext uri="{FF2B5EF4-FFF2-40B4-BE49-F238E27FC236}">
                <a16:creationId xmlns:a16="http://schemas.microsoft.com/office/drawing/2014/main" id="{B32D40BE-EF2A-3C23-96EB-3563A2554278}"/>
              </a:ext>
            </a:extLst>
          </p:cNvPr>
          <p:cNvSpPr txBox="1"/>
          <p:nvPr/>
        </p:nvSpPr>
        <p:spPr>
          <a:xfrm>
            <a:off x="-1104535" y="-152872"/>
            <a:ext cx="2899507" cy="430373"/>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Light" panose="020F0302020204030204"/>
              <a:ea typeface="+mn-ea"/>
              <a:cs typeface="Calibri Light"/>
            </a:endParaRP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Light" panose="020F0302020204030204"/>
              <a:ea typeface="+mn-ea"/>
              <a:cs typeface="Calibri Light"/>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Light" panose="020F0302020204030204"/>
                <a:ea typeface="+mn-ea"/>
                <a:cs typeface="+mn-cs"/>
              </a:rPr>
              <a:t>Photo: Ron </a:t>
            </a:r>
            <a:r>
              <a:rPr kumimoji="0" lang="en-US" sz="1200" b="0" i="1" u="none" strike="noStrike" kern="1200" cap="none" spc="0" normalizeH="0" baseline="0" noProof="0" err="1">
                <a:ln>
                  <a:noFill/>
                </a:ln>
                <a:solidFill>
                  <a:prstClr val="black"/>
                </a:solidFill>
                <a:effectLst/>
                <a:uLnTx/>
                <a:uFillTx/>
                <a:latin typeface="Calibri Light" panose="020F0302020204030204"/>
                <a:ea typeface="+mn-ea"/>
                <a:cs typeface="+mn-cs"/>
              </a:rPr>
              <a:t>Glibert</a:t>
            </a:r>
            <a:r>
              <a:rPr kumimoji="0" lang="en-US" sz="1200" b="0" i="1" u="none" strike="noStrike" kern="1200" cap="none" spc="0" normalizeH="0" baseline="0" noProof="0">
                <a:ln>
                  <a:noFill/>
                </a:ln>
                <a:solidFill>
                  <a:prstClr val="black"/>
                </a:solidFill>
                <a:effectLst/>
                <a:uLnTx/>
                <a:uFillTx/>
                <a:latin typeface="Calibri Light" panose="020F0302020204030204"/>
                <a:ea typeface="+mn-ea"/>
                <a:cs typeface="+mn-cs"/>
              </a:rPr>
              <a:t>/Flickr</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5" name="TextBox 4">
            <a:extLst>
              <a:ext uri="{FF2B5EF4-FFF2-40B4-BE49-F238E27FC236}">
                <a16:creationId xmlns:a16="http://schemas.microsoft.com/office/drawing/2014/main" id="{A1F9C0C3-0D53-B4A3-7274-24B863940839}"/>
              </a:ext>
            </a:extLst>
          </p:cNvPr>
          <p:cNvSpPr txBox="1"/>
          <p:nvPr/>
        </p:nvSpPr>
        <p:spPr>
          <a:xfrm>
            <a:off x="9787583" y="-215625"/>
            <a:ext cx="2899507" cy="430373"/>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Light" panose="020F0302020204030204"/>
              <a:ea typeface="+mn-ea"/>
              <a:cs typeface="Calibri Light"/>
            </a:endParaRP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Light" panose="020F0302020204030204"/>
              <a:ea typeface="+mn-ea"/>
              <a:cs typeface="Calibri Light"/>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200" b="0" i="1" u="none" strike="noStrike" kern="1200" cap="none" spc="0" normalizeH="0" baseline="0" noProof="0">
                <a:ln>
                  <a:noFill/>
                </a:ln>
                <a:solidFill>
                  <a:srgbClr val="E7E6E6">
                    <a:lumMod val="75000"/>
                  </a:srgbClr>
                </a:solidFill>
                <a:effectLst/>
                <a:uLnTx/>
                <a:uFillTx/>
                <a:latin typeface="Calibri Light" panose="020F0302020204030204"/>
                <a:ea typeface="+mn-ea"/>
                <a:cs typeface="+mn-cs"/>
              </a:rPr>
              <a:t>Photo: </a:t>
            </a:r>
            <a:r>
              <a:rPr kumimoji="0" lang="en-US" sz="1200" b="0" i="1" u="none" strike="noStrike" kern="1200" cap="none" spc="0" normalizeH="0" baseline="0" noProof="0" err="1">
                <a:ln>
                  <a:noFill/>
                </a:ln>
                <a:solidFill>
                  <a:srgbClr val="E7E6E6">
                    <a:lumMod val="75000"/>
                  </a:srgbClr>
                </a:solidFill>
                <a:effectLst/>
                <a:uLnTx/>
                <a:uFillTx/>
                <a:latin typeface="Calibri Light" panose="020F0302020204030204"/>
                <a:ea typeface="+mn-ea"/>
                <a:cs typeface="+mn-cs"/>
              </a:rPr>
              <a:t>Ewam</a:t>
            </a:r>
            <a:r>
              <a:rPr kumimoji="0" lang="en-US" sz="1200" b="0" i="1" u="none" strike="noStrike" kern="1200" cap="none" spc="0" normalizeH="0" baseline="0" noProof="0">
                <a:ln>
                  <a:noFill/>
                </a:ln>
                <a:solidFill>
                  <a:srgbClr val="E7E6E6">
                    <a:lumMod val="75000"/>
                  </a:srgbClr>
                </a:solidFill>
                <a:effectLst/>
                <a:uLnTx/>
                <a:uFillTx/>
                <a:latin typeface="Calibri Light" panose="020F0302020204030204"/>
                <a:ea typeface="+mn-ea"/>
                <a:cs typeface="+mn-cs"/>
              </a:rPr>
              <a:t> Bellamy/Flickr</a:t>
            </a:r>
            <a:endParaRPr kumimoji="0" lang="en-US" sz="1200" b="0" i="0" u="none" strike="noStrike" kern="1200" cap="none" spc="0" normalizeH="0" baseline="0" noProof="0">
              <a:ln>
                <a:noFill/>
              </a:ln>
              <a:solidFill>
                <a:srgbClr val="E7E6E6">
                  <a:lumMod val="75000"/>
                </a:srgbClr>
              </a:solidFill>
              <a:effectLst/>
              <a:uLnTx/>
              <a:uFillTx/>
              <a:latin typeface="Calibri" panose="020F0502020204030204"/>
              <a:ea typeface="+mn-ea"/>
              <a:cs typeface="Calibri"/>
            </a:endParaRPr>
          </a:p>
        </p:txBody>
      </p:sp>
      <p:sp>
        <p:nvSpPr>
          <p:cNvPr id="6" name="TextBox 5">
            <a:extLst>
              <a:ext uri="{FF2B5EF4-FFF2-40B4-BE49-F238E27FC236}">
                <a16:creationId xmlns:a16="http://schemas.microsoft.com/office/drawing/2014/main" id="{72AD76EE-E1B4-F150-BF7E-650D51AFE2C9}"/>
              </a:ext>
            </a:extLst>
          </p:cNvPr>
          <p:cNvSpPr txBox="1"/>
          <p:nvPr/>
        </p:nvSpPr>
        <p:spPr>
          <a:xfrm>
            <a:off x="11633702" y="6259630"/>
            <a:ext cx="336952" cy="400110"/>
          </a:xfrm>
          <a:prstGeom prst="rect">
            <a:avLst/>
          </a:prstGeom>
          <a:noFill/>
        </p:spPr>
        <p:txBody>
          <a:bodyPr wrap="none" rtlCol="0">
            <a:spAutoFit/>
          </a:bodyPr>
          <a:lstStyle/>
          <a:p>
            <a:r>
              <a:rPr lang="en-US" sz="2000" dirty="0">
                <a:solidFill>
                  <a:srgbClr val="B6732D"/>
                </a:solidFill>
                <a:latin typeface="Poppins Medium" pitchFamily="2" charset="77"/>
                <a:cs typeface="Poppins Medium" pitchFamily="2" charset="77"/>
              </a:rPr>
              <a:t>3</a:t>
            </a:r>
            <a:endParaRPr lang="en-MZ" sz="2000" dirty="0">
              <a:solidFill>
                <a:srgbClr val="B6732D"/>
              </a:solidFill>
              <a:latin typeface="Poppins Medium" pitchFamily="2" charset="77"/>
              <a:cs typeface="Poppins Medium" pitchFamily="2" charset="77"/>
            </a:endParaRPr>
          </a:p>
        </p:txBody>
      </p:sp>
    </p:spTree>
    <p:extLst>
      <p:ext uri="{BB962C8B-B14F-4D97-AF65-F5344CB8AC3E}">
        <p14:creationId xmlns:p14="http://schemas.microsoft.com/office/powerpoint/2010/main" val="1080011880"/>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F769F57-DD59-DC9F-D869-510F8FD1DA60}"/>
            </a:ext>
          </a:extLst>
        </p:cNvPr>
        <p:cNvGrpSpPr/>
        <p:nvPr/>
      </p:nvGrpSpPr>
      <p:grpSpPr>
        <a:xfrm>
          <a:off x="0" y="0"/>
          <a:ext cx="0" cy="0"/>
          <a:chOff x="0" y="0"/>
          <a:chExt cx="0" cy="0"/>
        </a:xfrm>
      </p:grpSpPr>
      <p:sp>
        <p:nvSpPr>
          <p:cNvPr id="24" name="TextBox 23">
            <a:extLst>
              <a:ext uri="{FF2B5EF4-FFF2-40B4-BE49-F238E27FC236}">
                <a16:creationId xmlns:a16="http://schemas.microsoft.com/office/drawing/2014/main" id="{787ED8E8-1B3A-B980-BB54-E092CBC122A0}"/>
              </a:ext>
            </a:extLst>
          </p:cNvPr>
          <p:cNvSpPr txBox="1"/>
          <p:nvPr/>
        </p:nvSpPr>
        <p:spPr>
          <a:xfrm>
            <a:off x="11633702" y="6259630"/>
            <a:ext cx="351378" cy="400110"/>
          </a:xfrm>
          <a:prstGeom prst="rect">
            <a:avLst/>
          </a:prstGeom>
          <a:noFill/>
        </p:spPr>
        <p:txBody>
          <a:bodyPr wrap="none" rtlCol="0">
            <a:spAutoFit/>
          </a:bodyPr>
          <a:lstStyle/>
          <a:p>
            <a:r>
              <a:rPr lang="en-US" sz="2000" dirty="0">
                <a:solidFill>
                  <a:srgbClr val="B6732D"/>
                </a:solidFill>
                <a:latin typeface="Poppins Medium" pitchFamily="2" charset="77"/>
                <a:cs typeface="Poppins Medium" pitchFamily="2" charset="77"/>
              </a:rPr>
              <a:t>4</a:t>
            </a:r>
            <a:endParaRPr lang="en-MZ" sz="2000" dirty="0">
              <a:solidFill>
                <a:srgbClr val="B6732D"/>
              </a:solidFill>
              <a:latin typeface="Poppins Medium" pitchFamily="2" charset="77"/>
              <a:cs typeface="Poppins Medium" pitchFamily="2" charset="77"/>
            </a:endParaRPr>
          </a:p>
        </p:txBody>
      </p:sp>
      <p:grpSp>
        <p:nvGrpSpPr>
          <p:cNvPr id="6" name="Group 5">
            <a:extLst>
              <a:ext uri="{FF2B5EF4-FFF2-40B4-BE49-F238E27FC236}">
                <a16:creationId xmlns:a16="http://schemas.microsoft.com/office/drawing/2014/main" id="{C8E2139F-14FE-4467-CAF2-DA531587D7B8}"/>
              </a:ext>
            </a:extLst>
          </p:cNvPr>
          <p:cNvGrpSpPr/>
          <p:nvPr/>
        </p:nvGrpSpPr>
        <p:grpSpPr>
          <a:xfrm>
            <a:off x="8083067" y="1088673"/>
            <a:ext cx="3755844" cy="2829714"/>
            <a:chOff x="449835" y="1088673"/>
            <a:chExt cx="3755844" cy="2829714"/>
          </a:xfrm>
        </p:grpSpPr>
        <p:sp>
          <p:nvSpPr>
            <p:cNvPr id="4" name="Rectangle 3">
              <a:extLst>
                <a:ext uri="{FF2B5EF4-FFF2-40B4-BE49-F238E27FC236}">
                  <a16:creationId xmlns:a16="http://schemas.microsoft.com/office/drawing/2014/main" id="{7B45ABB1-3FB7-81DC-F3FD-C13930E51E7C}"/>
                </a:ext>
              </a:extLst>
            </p:cNvPr>
            <p:cNvSpPr/>
            <p:nvPr/>
          </p:nvSpPr>
          <p:spPr>
            <a:xfrm>
              <a:off x="449835" y="1937298"/>
              <a:ext cx="3755844" cy="339136"/>
            </a:xfrm>
            <a:prstGeom prst="rect">
              <a:avLst/>
            </a:prstGeom>
            <a:solidFill>
              <a:srgbClr val="2195B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0" dirty="0">
                  <a:solidFill>
                    <a:prstClr val="white"/>
                  </a:solidFill>
                  <a:latin typeface="Barlow"/>
                  <a:ea typeface="Calibri"/>
                </a:rPr>
                <a:t>Água para o Planeta</a:t>
              </a:r>
              <a:endParaRPr kumimoji="0" lang="en-US" sz="2000" b="0" i="0" u="none" strike="noStrike" kern="0" cap="none" spc="0" normalizeH="0" baseline="0" noProof="0" dirty="0">
                <a:ln>
                  <a:noFill/>
                </a:ln>
                <a:solidFill>
                  <a:prstClr val="white"/>
                </a:solidFill>
                <a:effectLst/>
                <a:uLnTx/>
                <a:uFillTx/>
                <a:latin typeface="Barlow"/>
                <a:ea typeface="Calibri"/>
                <a:cs typeface="+mn-cs"/>
              </a:endParaRPr>
            </a:p>
          </p:txBody>
        </p:sp>
        <p:sp>
          <p:nvSpPr>
            <p:cNvPr id="8" name="Rectangle 7">
              <a:extLst>
                <a:ext uri="{FF2B5EF4-FFF2-40B4-BE49-F238E27FC236}">
                  <a16:creationId xmlns:a16="http://schemas.microsoft.com/office/drawing/2014/main" id="{6A95F040-E12B-667D-6B5A-7D30AD5ECD74}"/>
                </a:ext>
              </a:extLst>
            </p:cNvPr>
            <p:cNvSpPr/>
            <p:nvPr/>
          </p:nvSpPr>
          <p:spPr>
            <a:xfrm>
              <a:off x="449835" y="2320342"/>
              <a:ext cx="3755844" cy="1598045"/>
            </a:xfrm>
            <a:prstGeom prst="rect">
              <a:avLst/>
            </a:prstGeom>
            <a:noFill/>
            <a:ln>
              <a:solidFill>
                <a:srgbClr val="2195B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pt-PT" sz="1600" b="1" dirty="0">
                  <a:solidFill>
                    <a:srgbClr val="2195B1"/>
                  </a:solidFill>
                  <a:latin typeface="Barlow"/>
                </a:rPr>
                <a:t>15 milhões </a:t>
              </a:r>
              <a:r>
                <a:rPr lang="pt-PT" sz="1600" dirty="0">
                  <a:solidFill>
                    <a:schemeClr val="tx1"/>
                  </a:solidFill>
                  <a:latin typeface="Barlow"/>
                </a:rPr>
                <a:t>de pessoas são afectadas pela disponibilidade de água abaixo do normal, sendo que </a:t>
              </a:r>
              <a:r>
                <a:rPr lang="pt-PT" sz="1600" b="1" dirty="0">
                  <a:solidFill>
                    <a:srgbClr val="2195B1"/>
                  </a:solidFill>
                  <a:latin typeface="Barlow"/>
                </a:rPr>
                <a:t>5.28 milhões </a:t>
              </a:r>
              <a:r>
                <a:rPr lang="pt-PT" sz="1600" dirty="0">
                  <a:solidFill>
                    <a:schemeClr val="tx1"/>
                  </a:solidFill>
                  <a:latin typeface="Barlow"/>
                </a:rPr>
                <a:t>estão vulneráveis ​​a inundações, além de sofrerem grandes perdas nos sectores produtivos devido a ciclones.</a:t>
              </a:r>
              <a:endParaRPr lang="it" sz="1600" dirty="0">
                <a:solidFill>
                  <a:schemeClr val="tx1"/>
                </a:solidFill>
                <a:latin typeface="Barlow"/>
              </a:endParaRPr>
            </a:p>
          </p:txBody>
        </p:sp>
        <p:pic>
          <p:nvPicPr>
            <p:cNvPr id="9" name="Picture 8">
              <a:extLst>
                <a:ext uri="{FF2B5EF4-FFF2-40B4-BE49-F238E27FC236}">
                  <a16:creationId xmlns:a16="http://schemas.microsoft.com/office/drawing/2014/main" id="{6819CE4E-058F-E012-422C-430C5A112D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65531" y="1088673"/>
              <a:ext cx="716325" cy="690319"/>
            </a:xfrm>
            <a:prstGeom prst="rect">
              <a:avLst/>
            </a:prstGeom>
          </p:spPr>
        </p:pic>
      </p:grpSp>
      <p:grpSp>
        <p:nvGrpSpPr>
          <p:cNvPr id="12" name="Group 11">
            <a:extLst>
              <a:ext uri="{FF2B5EF4-FFF2-40B4-BE49-F238E27FC236}">
                <a16:creationId xmlns:a16="http://schemas.microsoft.com/office/drawing/2014/main" id="{D6E2C870-1181-43D3-8DAB-C5875017A092}"/>
              </a:ext>
            </a:extLst>
          </p:cNvPr>
          <p:cNvGrpSpPr/>
          <p:nvPr/>
        </p:nvGrpSpPr>
        <p:grpSpPr>
          <a:xfrm>
            <a:off x="514511" y="1003600"/>
            <a:ext cx="3668126" cy="2921166"/>
            <a:chOff x="4400701" y="1003600"/>
            <a:chExt cx="3668126" cy="2921166"/>
          </a:xfrm>
        </p:grpSpPr>
        <p:sp>
          <p:nvSpPr>
            <p:cNvPr id="2" name="Rectangle 1">
              <a:extLst>
                <a:ext uri="{FF2B5EF4-FFF2-40B4-BE49-F238E27FC236}">
                  <a16:creationId xmlns:a16="http://schemas.microsoft.com/office/drawing/2014/main" id="{9477A4CB-4E32-6BB7-3888-477FD54170A2}"/>
                </a:ext>
              </a:extLst>
            </p:cNvPr>
            <p:cNvSpPr/>
            <p:nvPr/>
          </p:nvSpPr>
          <p:spPr>
            <a:xfrm>
              <a:off x="4413333" y="1937298"/>
              <a:ext cx="3655493" cy="332756"/>
            </a:xfrm>
            <a:prstGeom prst="rect">
              <a:avLst/>
            </a:prstGeom>
            <a:solidFill>
              <a:srgbClr val="FAA83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2000" b="1" i="0" u="none" strike="noStrike" kern="0" cap="none" spc="0" normalizeH="0" baseline="0" noProof="0" dirty="0">
                  <a:ln>
                    <a:noFill/>
                  </a:ln>
                  <a:solidFill>
                    <a:prstClr val="white"/>
                  </a:solidFill>
                  <a:effectLst/>
                  <a:uLnTx/>
                  <a:uFillTx/>
                  <a:latin typeface="Barlow"/>
                  <a:ea typeface="Calibri"/>
                  <a:cs typeface="+mn-cs"/>
                </a:rPr>
                <a:t>Água para a População</a:t>
              </a:r>
              <a:endParaRPr kumimoji="0" lang="pt-PT" sz="2000" b="0" i="0" u="none" strike="noStrike" kern="0" cap="none" spc="0" normalizeH="0" baseline="0" noProof="0" dirty="0">
                <a:ln>
                  <a:noFill/>
                </a:ln>
                <a:solidFill>
                  <a:prstClr val="white"/>
                </a:solidFill>
                <a:effectLst/>
                <a:uLnTx/>
                <a:uFillTx/>
                <a:latin typeface="Barlow"/>
                <a:ea typeface="Calibri"/>
                <a:cs typeface="+mn-cs"/>
              </a:endParaRPr>
            </a:p>
          </p:txBody>
        </p:sp>
        <p:sp>
          <p:nvSpPr>
            <p:cNvPr id="5" name="Rectangle 4">
              <a:extLst>
                <a:ext uri="{FF2B5EF4-FFF2-40B4-BE49-F238E27FC236}">
                  <a16:creationId xmlns:a16="http://schemas.microsoft.com/office/drawing/2014/main" id="{07B5A9A7-56C7-BFF9-6DCF-0C3355BA68A3}"/>
                </a:ext>
              </a:extLst>
            </p:cNvPr>
            <p:cNvSpPr/>
            <p:nvPr/>
          </p:nvSpPr>
          <p:spPr>
            <a:xfrm>
              <a:off x="4400701" y="2314059"/>
              <a:ext cx="3668126" cy="1610707"/>
            </a:xfrm>
            <a:prstGeom prst="rect">
              <a:avLst/>
            </a:prstGeom>
            <a:noFill/>
            <a:ln>
              <a:solidFill>
                <a:srgbClr val="FAA8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kumimoji="0" lang="pt-PT" sz="1600" b="1" i="0" u="none" strike="noStrike" kern="1200" cap="none" spc="0" normalizeH="0" baseline="0" noProof="0" dirty="0">
                  <a:ln>
                    <a:noFill/>
                  </a:ln>
                  <a:solidFill>
                    <a:srgbClr val="FAA83B"/>
                  </a:solidFill>
                  <a:effectLst/>
                  <a:uLnTx/>
                  <a:uFillTx/>
                  <a:latin typeface="Barlow"/>
                  <a:ea typeface="+mn-ea"/>
                  <a:cs typeface="+mn-cs"/>
                </a:rPr>
                <a:t>11.6 milhões </a:t>
              </a:r>
              <a:r>
                <a:rPr kumimoji="0" lang="pt-PT" sz="1600" b="0" i="0" u="none" strike="noStrike" kern="1200" cap="none" spc="0" normalizeH="0" baseline="0" noProof="0" dirty="0">
                  <a:ln>
                    <a:noFill/>
                  </a:ln>
                  <a:solidFill>
                    <a:schemeClr val="tx1"/>
                  </a:solidFill>
                  <a:effectLst/>
                  <a:uLnTx/>
                  <a:uFillTx/>
                  <a:latin typeface="Barlow"/>
                  <a:ea typeface="+mn-ea"/>
                  <a:cs typeface="+mn-cs"/>
                </a:rPr>
                <a:t>não têm acesso a água potável, </a:t>
              </a:r>
              <a:r>
                <a:rPr kumimoji="0" lang="pt-PT" sz="1600" b="1" i="0" u="none" strike="noStrike" kern="1200" cap="none" spc="0" normalizeH="0" baseline="0" noProof="0" dirty="0">
                  <a:ln>
                    <a:noFill/>
                  </a:ln>
                  <a:solidFill>
                    <a:srgbClr val="FAA83B"/>
                  </a:solidFill>
                  <a:effectLst/>
                  <a:uLnTx/>
                  <a:uFillTx/>
                  <a:latin typeface="Barlow"/>
                  <a:ea typeface="+mn-ea"/>
                  <a:cs typeface="+mn-cs"/>
                </a:rPr>
                <a:t>21.2 milhões </a:t>
              </a:r>
              <a:r>
                <a:rPr kumimoji="0" lang="pt-PT" sz="1600" b="0" i="0" u="none" strike="noStrike" kern="1200" cap="none" spc="0" normalizeH="0" baseline="0" noProof="0" dirty="0">
                  <a:ln>
                    <a:noFill/>
                  </a:ln>
                  <a:solidFill>
                    <a:schemeClr val="tx1"/>
                  </a:solidFill>
                  <a:effectLst/>
                  <a:uLnTx/>
                  <a:uFillTx/>
                  <a:latin typeface="Barlow"/>
                  <a:ea typeface="+mn-ea"/>
                  <a:cs typeface="+mn-cs"/>
                </a:rPr>
                <a:t>não têm saneamento básico adequado e </a:t>
              </a:r>
              <a:r>
                <a:rPr kumimoji="0" lang="pt-PT" sz="1600" b="1" i="0" u="none" strike="noStrike" kern="1200" cap="none" spc="0" normalizeH="0" baseline="0" noProof="0" dirty="0">
                  <a:ln>
                    <a:noFill/>
                  </a:ln>
                  <a:solidFill>
                    <a:srgbClr val="FAA83B"/>
                  </a:solidFill>
                  <a:effectLst/>
                  <a:uLnTx/>
                  <a:uFillTx/>
                  <a:latin typeface="Barlow"/>
                  <a:ea typeface="+mn-ea"/>
                  <a:cs typeface="+mn-cs"/>
                </a:rPr>
                <a:t>4.9 milhões </a:t>
              </a:r>
              <a:r>
                <a:rPr kumimoji="0" lang="pt-PT" sz="1600" b="0" i="0" u="none" strike="noStrike" kern="1200" cap="none" spc="0" normalizeH="0" baseline="0" noProof="0" dirty="0">
                  <a:ln>
                    <a:noFill/>
                  </a:ln>
                  <a:solidFill>
                    <a:schemeClr val="tx1"/>
                  </a:solidFill>
                  <a:effectLst/>
                  <a:uLnTx/>
                  <a:uFillTx/>
                  <a:latin typeface="Barlow"/>
                  <a:ea typeface="+mn-ea"/>
                  <a:cs typeface="+mn-cs"/>
                </a:rPr>
                <a:t>ainda praticam fecalismo a céu aberto.</a:t>
              </a:r>
              <a:endParaRPr kumimoji="0" lang="en-US" sz="1600" b="0" i="0" u="none" strike="noStrike" kern="1200" cap="none" spc="0" normalizeH="0" baseline="0" noProof="0" dirty="0">
                <a:ln>
                  <a:noFill/>
                </a:ln>
                <a:solidFill>
                  <a:schemeClr val="tx1"/>
                </a:solidFill>
                <a:effectLst/>
                <a:uLnTx/>
                <a:uFillTx/>
                <a:latin typeface="Barlow"/>
                <a:ea typeface="+mn-ea"/>
                <a:cs typeface="+mn-cs"/>
              </a:endParaRPr>
            </a:p>
          </p:txBody>
        </p:sp>
        <p:pic>
          <p:nvPicPr>
            <p:cNvPr id="10" name="Picture 9">
              <a:extLst>
                <a:ext uri="{FF2B5EF4-FFF2-40B4-BE49-F238E27FC236}">
                  <a16:creationId xmlns:a16="http://schemas.microsoft.com/office/drawing/2014/main" id="{A92601D9-D19A-5B43-B835-B2FC2E099E1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50282" y="1003600"/>
              <a:ext cx="813499" cy="775392"/>
            </a:xfrm>
            <a:prstGeom prst="rect">
              <a:avLst/>
            </a:prstGeom>
          </p:spPr>
        </p:pic>
      </p:grpSp>
      <p:grpSp>
        <p:nvGrpSpPr>
          <p:cNvPr id="14" name="Group 13">
            <a:extLst>
              <a:ext uri="{FF2B5EF4-FFF2-40B4-BE49-F238E27FC236}">
                <a16:creationId xmlns:a16="http://schemas.microsoft.com/office/drawing/2014/main" id="{4BE119A5-DF36-577C-1B42-7A1AD346588B}"/>
              </a:ext>
            </a:extLst>
          </p:cNvPr>
          <p:cNvGrpSpPr/>
          <p:nvPr/>
        </p:nvGrpSpPr>
        <p:grpSpPr>
          <a:xfrm>
            <a:off x="4353566" y="1003600"/>
            <a:ext cx="3550078" cy="2914786"/>
            <a:chOff x="8249696" y="1003600"/>
            <a:chExt cx="3550078" cy="2914786"/>
          </a:xfrm>
        </p:grpSpPr>
        <p:sp>
          <p:nvSpPr>
            <p:cNvPr id="3" name="Rectangle 2">
              <a:extLst>
                <a:ext uri="{FF2B5EF4-FFF2-40B4-BE49-F238E27FC236}">
                  <a16:creationId xmlns:a16="http://schemas.microsoft.com/office/drawing/2014/main" id="{27E6C5EC-E5C4-5FC7-5771-4DD235BA20D1}"/>
                </a:ext>
              </a:extLst>
            </p:cNvPr>
            <p:cNvSpPr/>
            <p:nvPr/>
          </p:nvSpPr>
          <p:spPr>
            <a:xfrm>
              <a:off x="8249696" y="1937298"/>
              <a:ext cx="3550078" cy="339136"/>
            </a:xfrm>
            <a:prstGeom prst="rect">
              <a:avLst/>
            </a:prstGeom>
            <a:solidFill>
              <a:srgbClr val="77A65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2000" b="1" i="0" u="none" strike="noStrike" kern="0" cap="none" spc="0" normalizeH="0" baseline="0" noProof="0" dirty="0">
                  <a:ln>
                    <a:noFill/>
                  </a:ln>
                  <a:solidFill>
                    <a:prstClr val="white"/>
                  </a:solidFill>
                  <a:effectLst/>
                  <a:uLnTx/>
                  <a:uFillTx/>
                  <a:latin typeface="Barlow"/>
                  <a:ea typeface="Calibri"/>
                  <a:cs typeface="+mn-cs"/>
                </a:rPr>
                <a:t>Água para Alimentos</a:t>
              </a:r>
              <a:endParaRPr kumimoji="0" lang="pt-PT" sz="2000" b="0" i="0" u="none" strike="noStrike" kern="0" cap="none" spc="0" normalizeH="0" baseline="0" noProof="0" dirty="0">
                <a:ln>
                  <a:noFill/>
                </a:ln>
                <a:solidFill>
                  <a:prstClr val="white"/>
                </a:solidFill>
                <a:effectLst/>
                <a:uLnTx/>
                <a:uFillTx/>
                <a:latin typeface="Barlow"/>
                <a:ea typeface="Calibri"/>
                <a:cs typeface="+mn-cs"/>
              </a:endParaRPr>
            </a:p>
          </p:txBody>
        </p:sp>
        <p:sp>
          <p:nvSpPr>
            <p:cNvPr id="7" name="Rectangle 6">
              <a:extLst>
                <a:ext uri="{FF2B5EF4-FFF2-40B4-BE49-F238E27FC236}">
                  <a16:creationId xmlns:a16="http://schemas.microsoft.com/office/drawing/2014/main" id="{1D8B2982-F2D7-D81D-2EA8-26B205020273}"/>
                </a:ext>
              </a:extLst>
            </p:cNvPr>
            <p:cNvSpPr/>
            <p:nvPr/>
          </p:nvSpPr>
          <p:spPr>
            <a:xfrm>
              <a:off x="8249696" y="2320439"/>
              <a:ext cx="3550077" cy="1597947"/>
            </a:xfrm>
            <a:prstGeom prst="rect">
              <a:avLst/>
            </a:prstGeom>
            <a:noFill/>
            <a:ln>
              <a:solidFill>
                <a:srgbClr val="77A6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pt-PT" sz="1600" dirty="0">
                  <a:solidFill>
                    <a:schemeClr val="tx1"/>
                  </a:solidFill>
                  <a:latin typeface="Barlow"/>
                </a:rPr>
                <a:t>Apenas </a:t>
              </a:r>
              <a:r>
                <a:rPr lang="pt-PT" sz="1600" b="1" dirty="0">
                  <a:solidFill>
                    <a:schemeClr val="accent6"/>
                  </a:solidFill>
                  <a:latin typeface="Barlow"/>
                </a:rPr>
                <a:t>3% das terras agrícolas são irrigadas</a:t>
              </a:r>
              <a:r>
                <a:rPr lang="pt-PT" sz="1600" dirty="0">
                  <a:solidFill>
                    <a:schemeClr val="tx1"/>
                  </a:solidFill>
                  <a:latin typeface="Barlow"/>
                </a:rPr>
                <a:t>, o que limita a produtividade do sector agrícola, responsável por </a:t>
              </a:r>
              <a:r>
                <a:rPr lang="pt-PT" sz="1600" b="1" dirty="0">
                  <a:solidFill>
                    <a:schemeClr val="accent6"/>
                  </a:solidFill>
                  <a:latin typeface="Barlow"/>
                </a:rPr>
                <a:t>26% do PIB</a:t>
              </a:r>
              <a:r>
                <a:rPr lang="pt-PT" sz="1600" dirty="0">
                  <a:solidFill>
                    <a:schemeClr val="tx1"/>
                  </a:solidFill>
                  <a:latin typeface="Barlow"/>
                </a:rPr>
                <a:t> e que emprega </a:t>
              </a:r>
              <a:r>
                <a:rPr lang="pt-PT" sz="1600" b="1" dirty="0">
                  <a:solidFill>
                    <a:schemeClr val="accent6"/>
                  </a:solidFill>
                  <a:latin typeface="Barlow"/>
                </a:rPr>
                <a:t>70% da força de trabalho</a:t>
              </a:r>
              <a:r>
                <a:rPr lang="pt-PT" sz="1600" dirty="0">
                  <a:solidFill>
                    <a:schemeClr val="tx1"/>
                  </a:solidFill>
                  <a:latin typeface="Barlow"/>
                </a:rPr>
                <a:t>.</a:t>
              </a:r>
              <a:endParaRPr kumimoji="0" lang="en-US" sz="1600" b="0" i="0" u="none" strike="noStrike" kern="1200" cap="none" spc="0" normalizeH="0" baseline="0" noProof="0" dirty="0">
                <a:ln>
                  <a:noFill/>
                </a:ln>
                <a:solidFill>
                  <a:schemeClr val="tx1"/>
                </a:solidFill>
                <a:effectLst/>
                <a:uLnTx/>
                <a:uFillTx/>
                <a:latin typeface="Barlow"/>
                <a:ea typeface="+mn-ea"/>
                <a:cs typeface="+mn-cs"/>
              </a:endParaRPr>
            </a:p>
          </p:txBody>
        </p:sp>
        <p:pic>
          <p:nvPicPr>
            <p:cNvPr id="11" name="Picture 10">
              <a:extLst>
                <a:ext uri="{FF2B5EF4-FFF2-40B4-BE49-F238E27FC236}">
                  <a16:creationId xmlns:a16="http://schemas.microsoft.com/office/drawing/2014/main" id="{8207FEAE-76DB-DA05-356E-86594162325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585195" y="1003600"/>
              <a:ext cx="775392" cy="775392"/>
            </a:xfrm>
            <a:prstGeom prst="rect">
              <a:avLst/>
            </a:prstGeom>
          </p:spPr>
        </p:pic>
      </p:grpSp>
      <p:sp>
        <p:nvSpPr>
          <p:cNvPr id="13" name="TextBox 12">
            <a:extLst>
              <a:ext uri="{FF2B5EF4-FFF2-40B4-BE49-F238E27FC236}">
                <a16:creationId xmlns:a16="http://schemas.microsoft.com/office/drawing/2014/main" id="{E81D09ED-FFC5-76F0-0D1D-43B08A80051B}"/>
              </a:ext>
            </a:extLst>
          </p:cNvPr>
          <p:cNvSpPr txBox="1"/>
          <p:nvPr/>
        </p:nvSpPr>
        <p:spPr>
          <a:xfrm>
            <a:off x="1256044" y="330170"/>
            <a:ext cx="9354805" cy="584775"/>
          </a:xfrm>
          <a:prstGeom prst="rect">
            <a:avLst/>
          </a:prstGeom>
          <a:noFill/>
        </p:spPr>
        <p:txBody>
          <a:bodyPr wrap="square" rtlCol="0">
            <a:spAutoFit/>
          </a:bodyPr>
          <a:lstStyle/>
          <a:p>
            <a:r>
              <a:rPr lang="pt-PT" sz="3200" b="1" noProof="0" dirty="0">
                <a:latin typeface="Poppins" pitchFamily="2" charset="77"/>
                <a:cs typeface="Poppins" pitchFamily="2" charset="77"/>
              </a:rPr>
              <a:t>Como está Moçambique?</a:t>
            </a:r>
          </a:p>
        </p:txBody>
      </p:sp>
      <p:sp>
        <p:nvSpPr>
          <p:cNvPr id="15" name="TextBox 14">
            <a:extLst>
              <a:ext uri="{FF2B5EF4-FFF2-40B4-BE49-F238E27FC236}">
                <a16:creationId xmlns:a16="http://schemas.microsoft.com/office/drawing/2014/main" id="{341104D8-D4D6-8A49-456E-6C8B0607D6E8}"/>
              </a:ext>
            </a:extLst>
          </p:cNvPr>
          <p:cNvSpPr txBox="1"/>
          <p:nvPr/>
        </p:nvSpPr>
        <p:spPr>
          <a:xfrm>
            <a:off x="1525016" y="4171420"/>
            <a:ext cx="9877529" cy="523220"/>
          </a:xfrm>
          <a:prstGeom prst="rect">
            <a:avLst/>
          </a:prstGeom>
          <a:noFill/>
        </p:spPr>
        <p:txBody>
          <a:bodyPr wrap="square" rtlCol="0">
            <a:spAutoFit/>
          </a:bodyPr>
          <a:lstStyle/>
          <a:p>
            <a:pPr algn="ctr"/>
            <a:r>
              <a:rPr lang="pt-PT" sz="1400" b="1" dirty="0">
                <a:solidFill>
                  <a:srgbClr val="B6732D"/>
                </a:solidFill>
                <a:latin typeface="Poppins" pitchFamily="2" charset="77"/>
                <a:cs typeface="Poppins" pitchFamily="2" charset="77"/>
              </a:rPr>
              <a:t>Acesso à Água e Saneamento Básico (%) </a:t>
            </a:r>
          </a:p>
          <a:p>
            <a:pPr algn="ctr"/>
            <a:r>
              <a:rPr lang="pt-PT" sz="1400" b="1" dirty="0">
                <a:solidFill>
                  <a:srgbClr val="B6732D"/>
                </a:solidFill>
                <a:latin typeface="Poppins" pitchFamily="2" charset="77"/>
                <a:cs typeface="Poppins" pitchFamily="2" charset="77"/>
              </a:rPr>
              <a:t>por Área de Residência em 2024 </a:t>
            </a:r>
            <a:r>
              <a:rPr lang="pt-PT" sz="1200" b="1" dirty="0">
                <a:solidFill>
                  <a:srgbClr val="B6732D"/>
                </a:solidFill>
                <a:latin typeface="Poppins" pitchFamily="2" charset="77"/>
                <a:cs typeface="Poppins" pitchFamily="2" charset="77"/>
              </a:rPr>
              <a:t>(Fonte: JMP)</a:t>
            </a:r>
          </a:p>
        </p:txBody>
      </p:sp>
      <p:grpSp>
        <p:nvGrpSpPr>
          <p:cNvPr id="23" name="Group 22">
            <a:extLst>
              <a:ext uri="{FF2B5EF4-FFF2-40B4-BE49-F238E27FC236}">
                <a16:creationId xmlns:a16="http://schemas.microsoft.com/office/drawing/2014/main" id="{811F335E-0124-06FC-A7FE-F4511ECA99B5}"/>
              </a:ext>
            </a:extLst>
          </p:cNvPr>
          <p:cNvGrpSpPr/>
          <p:nvPr/>
        </p:nvGrpSpPr>
        <p:grpSpPr>
          <a:xfrm>
            <a:off x="3838413" y="4798389"/>
            <a:ext cx="5017583" cy="2086216"/>
            <a:chOff x="3838413" y="4762685"/>
            <a:chExt cx="5017583" cy="2086216"/>
          </a:xfrm>
        </p:grpSpPr>
        <p:pic>
          <p:nvPicPr>
            <p:cNvPr id="1028" name="Picture 4">
              <a:extLst>
                <a:ext uri="{FF2B5EF4-FFF2-40B4-BE49-F238E27FC236}">
                  <a16:creationId xmlns:a16="http://schemas.microsoft.com/office/drawing/2014/main" id="{769FC8A4-DA7F-43C8-DA74-C01BC864C40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5444" r="32928" b="44933"/>
            <a:stretch>
              <a:fillRect/>
            </a:stretch>
          </p:blipFill>
          <p:spPr bwMode="auto">
            <a:xfrm>
              <a:off x="3838413" y="4762685"/>
              <a:ext cx="5017583" cy="189682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BEF86BA-E528-6F58-0867-DFBD414182E1}"/>
                </a:ext>
              </a:extLst>
            </p:cNvPr>
            <p:cNvSpPr txBox="1"/>
            <p:nvPr/>
          </p:nvSpPr>
          <p:spPr>
            <a:xfrm>
              <a:off x="4502427" y="5289147"/>
              <a:ext cx="745433" cy="307777"/>
            </a:xfrm>
            <a:prstGeom prst="rect">
              <a:avLst/>
            </a:prstGeom>
            <a:solidFill>
              <a:schemeClr val="bg1"/>
            </a:solidFill>
          </p:spPr>
          <p:txBody>
            <a:bodyPr wrap="square" rtlCol="0">
              <a:spAutoFit/>
            </a:bodyPr>
            <a:lstStyle/>
            <a:p>
              <a:pPr algn="ctr"/>
              <a:r>
                <a:rPr lang="en-US" sz="1400" b="1" dirty="0" smtClean="0"/>
                <a:t>48%</a:t>
              </a:r>
              <a:endParaRPr lang="pt-PT" sz="1400" b="1" dirty="0"/>
            </a:p>
          </p:txBody>
        </p:sp>
        <p:sp>
          <p:nvSpPr>
            <p:cNvPr id="17" name="TextBox 16">
              <a:extLst>
                <a:ext uri="{FF2B5EF4-FFF2-40B4-BE49-F238E27FC236}">
                  <a16:creationId xmlns:a16="http://schemas.microsoft.com/office/drawing/2014/main" id="{E8890372-7FEC-88A4-B220-8AFFC0D4C5E6}"/>
                </a:ext>
              </a:extLst>
            </p:cNvPr>
            <p:cNvSpPr txBox="1"/>
            <p:nvPr/>
          </p:nvSpPr>
          <p:spPr>
            <a:xfrm>
              <a:off x="5361145" y="5795070"/>
              <a:ext cx="745433" cy="307777"/>
            </a:xfrm>
            <a:prstGeom prst="rect">
              <a:avLst/>
            </a:prstGeom>
            <a:solidFill>
              <a:schemeClr val="bg1"/>
            </a:solidFill>
          </p:spPr>
          <p:txBody>
            <a:bodyPr wrap="square" rtlCol="0">
              <a:spAutoFit/>
            </a:bodyPr>
            <a:lstStyle/>
            <a:p>
              <a:pPr algn="ctr"/>
              <a:r>
                <a:rPr lang="en-US" sz="1400" b="1" dirty="0" smtClean="0"/>
                <a:t>21%</a:t>
              </a:r>
              <a:endParaRPr lang="pt-PT" sz="1400" b="1" dirty="0"/>
            </a:p>
          </p:txBody>
        </p:sp>
        <p:sp>
          <p:nvSpPr>
            <p:cNvPr id="18" name="TextBox 17">
              <a:extLst>
                <a:ext uri="{FF2B5EF4-FFF2-40B4-BE49-F238E27FC236}">
                  <a16:creationId xmlns:a16="http://schemas.microsoft.com/office/drawing/2014/main" id="{C02A2FF5-ACD9-03A2-1CF6-D297F009D7FA}"/>
                </a:ext>
              </a:extLst>
            </p:cNvPr>
            <p:cNvSpPr txBox="1"/>
            <p:nvPr/>
          </p:nvSpPr>
          <p:spPr>
            <a:xfrm>
              <a:off x="4928794" y="6541124"/>
              <a:ext cx="745433" cy="307777"/>
            </a:xfrm>
            <a:prstGeom prst="rect">
              <a:avLst/>
            </a:prstGeom>
            <a:solidFill>
              <a:schemeClr val="bg1"/>
            </a:solidFill>
          </p:spPr>
          <p:txBody>
            <a:bodyPr wrap="square" rtlCol="0">
              <a:spAutoFit/>
            </a:bodyPr>
            <a:lstStyle/>
            <a:p>
              <a:pPr algn="ctr"/>
              <a:r>
                <a:rPr lang="en-US" sz="1400" b="1" dirty="0"/>
                <a:t>Rural</a:t>
              </a:r>
              <a:endParaRPr lang="pt-PT" sz="1400" b="1" dirty="0"/>
            </a:p>
          </p:txBody>
        </p:sp>
        <p:sp>
          <p:nvSpPr>
            <p:cNvPr id="19" name="TextBox 18">
              <a:extLst>
                <a:ext uri="{FF2B5EF4-FFF2-40B4-BE49-F238E27FC236}">
                  <a16:creationId xmlns:a16="http://schemas.microsoft.com/office/drawing/2014/main" id="{CAE4D5D0-B32C-2676-4541-2C23275F530E}"/>
                </a:ext>
              </a:extLst>
            </p:cNvPr>
            <p:cNvSpPr txBox="1"/>
            <p:nvPr/>
          </p:nvSpPr>
          <p:spPr>
            <a:xfrm>
              <a:off x="7327695" y="6523868"/>
              <a:ext cx="745433" cy="307777"/>
            </a:xfrm>
            <a:prstGeom prst="rect">
              <a:avLst/>
            </a:prstGeom>
            <a:solidFill>
              <a:schemeClr val="bg1"/>
            </a:solidFill>
          </p:spPr>
          <p:txBody>
            <a:bodyPr wrap="square" rtlCol="0">
              <a:spAutoFit/>
            </a:bodyPr>
            <a:lstStyle/>
            <a:p>
              <a:pPr algn="ctr"/>
              <a:r>
                <a:rPr lang="en-US" sz="1400" b="1" dirty="0"/>
                <a:t>Urbano</a:t>
              </a:r>
              <a:endParaRPr lang="pt-PT" sz="1400" b="1" dirty="0"/>
            </a:p>
          </p:txBody>
        </p:sp>
        <p:sp>
          <p:nvSpPr>
            <p:cNvPr id="20" name="TextBox 19">
              <a:extLst>
                <a:ext uri="{FF2B5EF4-FFF2-40B4-BE49-F238E27FC236}">
                  <a16:creationId xmlns:a16="http://schemas.microsoft.com/office/drawing/2014/main" id="{F8363219-6E41-22C4-9D0A-6D83A264CB1A}"/>
                </a:ext>
              </a:extLst>
            </p:cNvPr>
            <p:cNvSpPr txBox="1"/>
            <p:nvPr/>
          </p:nvSpPr>
          <p:spPr>
            <a:xfrm>
              <a:off x="6828183" y="4817222"/>
              <a:ext cx="924339" cy="215444"/>
            </a:xfrm>
            <a:prstGeom prst="rect">
              <a:avLst/>
            </a:prstGeom>
            <a:solidFill>
              <a:schemeClr val="bg1"/>
            </a:solidFill>
          </p:spPr>
          <p:txBody>
            <a:bodyPr wrap="square" lIns="0" tIns="0" rIns="0" bIns="0" rtlCol="0">
              <a:spAutoFit/>
            </a:bodyPr>
            <a:lstStyle/>
            <a:p>
              <a:pPr algn="ctr"/>
              <a:r>
                <a:rPr lang="en-US" sz="1400" b="1" dirty="0" smtClean="0"/>
                <a:t>88%</a:t>
              </a:r>
              <a:endParaRPr lang="pt-PT" sz="1400" b="1" dirty="0"/>
            </a:p>
          </p:txBody>
        </p:sp>
        <p:sp>
          <p:nvSpPr>
            <p:cNvPr id="22" name="TextBox 21">
              <a:extLst>
                <a:ext uri="{FF2B5EF4-FFF2-40B4-BE49-F238E27FC236}">
                  <a16:creationId xmlns:a16="http://schemas.microsoft.com/office/drawing/2014/main" id="{425F0E26-0112-09DA-9717-CFBAC8CC99E3}"/>
                </a:ext>
              </a:extLst>
            </p:cNvPr>
            <p:cNvSpPr txBox="1"/>
            <p:nvPr/>
          </p:nvSpPr>
          <p:spPr>
            <a:xfrm>
              <a:off x="7750107" y="5181586"/>
              <a:ext cx="745434" cy="215444"/>
            </a:xfrm>
            <a:prstGeom prst="rect">
              <a:avLst/>
            </a:prstGeom>
            <a:solidFill>
              <a:schemeClr val="bg1"/>
            </a:solidFill>
          </p:spPr>
          <p:txBody>
            <a:bodyPr wrap="square" lIns="0" tIns="0" rIns="0" bIns="0" rtlCol="0">
              <a:spAutoFit/>
            </a:bodyPr>
            <a:lstStyle/>
            <a:p>
              <a:pPr algn="ctr"/>
              <a:r>
                <a:rPr lang="en-US" sz="1400" b="1" dirty="0" smtClean="0"/>
                <a:t>68%</a:t>
              </a:r>
              <a:endParaRPr lang="pt-PT" sz="1400" b="1" dirty="0"/>
            </a:p>
          </p:txBody>
        </p:sp>
      </p:grpSp>
    </p:spTree>
    <p:extLst>
      <p:ext uri="{BB962C8B-B14F-4D97-AF65-F5344CB8AC3E}">
        <p14:creationId xmlns:p14="http://schemas.microsoft.com/office/powerpoint/2010/main" val="1471105304"/>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734FCFEF-11E3-2F4E-9607-F7A5CDB317EB}"/>
            </a:ext>
          </a:extLst>
        </p:cNvPr>
        <p:cNvGrpSpPr/>
        <p:nvPr/>
      </p:nvGrpSpPr>
      <p:grpSpPr>
        <a:xfrm>
          <a:off x="0" y="0"/>
          <a:ext cx="0" cy="0"/>
          <a:chOff x="0" y="0"/>
          <a:chExt cx="0" cy="0"/>
        </a:xfrm>
      </p:grpSpPr>
      <p:sp>
        <p:nvSpPr>
          <p:cNvPr id="24" name="TextBox 23">
            <a:extLst>
              <a:ext uri="{FF2B5EF4-FFF2-40B4-BE49-F238E27FC236}">
                <a16:creationId xmlns:a16="http://schemas.microsoft.com/office/drawing/2014/main" id="{88286773-5D0D-0AF1-37A1-A7D170A15321}"/>
              </a:ext>
            </a:extLst>
          </p:cNvPr>
          <p:cNvSpPr txBox="1"/>
          <p:nvPr/>
        </p:nvSpPr>
        <p:spPr>
          <a:xfrm>
            <a:off x="11618107" y="6255880"/>
            <a:ext cx="348172" cy="400110"/>
          </a:xfrm>
          <a:prstGeom prst="rect">
            <a:avLst/>
          </a:prstGeom>
          <a:noFill/>
        </p:spPr>
        <p:txBody>
          <a:bodyPr wrap="none" rtlCol="0">
            <a:spAutoFit/>
          </a:bodyPr>
          <a:lstStyle/>
          <a:p>
            <a:r>
              <a:rPr lang="en-US" sz="2000" dirty="0">
                <a:solidFill>
                  <a:srgbClr val="B6732D"/>
                </a:solidFill>
                <a:latin typeface="Poppins Medium" pitchFamily="2" charset="77"/>
                <a:cs typeface="Poppins Medium" pitchFamily="2" charset="77"/>
              </a:rPr>
              <a:t>5</a:t>
            </a:r>
            <a:endParaRPr lang="en-MZ" sz="2000" dirty="0">
              <a:solidFill>
                <a:srgbClr val="B6732D"/>
              </a:solidFill>
              <a:latin typeface="Poppins Medium" pitchFamily="2" charset="77"/>
              <a:cs typeface="Poppins Medium" pitchFamily="2" charset="77"/>
            </a:endParaRPr>
          </a:p>
        </p:txBody>
      </p:sp>
      <p:sp>
        <p:nvSpPr>
          <p:cNvPr id="6" name="TextBox 5">
            <a:extLst>
              <a:ext uri="{FF2B5EF4-FFF2-40B4-BE49-F238E27FC236}">
                <a16:creationId xmlns:a16="http://schemas.microsoft.com/office/drawing/2014/main" id="{8B3EFF21-1923-B8E0-7ABC-1C3FDB87F67D}"/>
              </a:ext>
            </a:extLst>
          </p:cNvPr>
          <p:cNvSpPr txBox="1"/>
          <p:nvPr/>
        </p:nvSpPr>
        <p:spPr>
          <a:xfrm>
            <a:off x="1256044" y="330170"/>
            <a:ext cx="9354805" cy="1077218"/>
          </a:xfrm>
          <a:prstGeom prst="rect">
            <a:avLst/>
          </a:prstGeom>
          <a:noFill/>
        </p:spPr>
        <p:txBody>
          <a:bodyPr wrap="square" rtlCol="0">
            <a:spAutoFit/>
          </a:bodyPr>
          <a:lstStyle/>
          <a:p>
            <a:r>
              <a:rPr lang="pt-PT" sz="3200" b="1" noProof="0" dirty="0">
                <a:latin typeface="Poppins" pitchFamily="2" charset="77"/>
                <a:cs typeface="Poppins" pitchFamily="2" charset="77"/>
              </a:rPr>
              <a:t>Mensagem 1: Desigualdades no acesso aos serviços e ao financiamento</a:t>
            </a:r>
          </a:p>
        </p:txBody>
      </p:sp>
      <p:sp>
        <p:nvSpPr>
          <p:cNvPr id="18" name="TextBox 17">
            <a:extLst>
              <a:ext uri="{FF2B5EF4-FFF2-40B4-BE49-F238E27FC236}">
                <a16:creationId xmlns:a16="http://schemas.microsoft.com/office/drawing/2014/main" id="{3B64B45D-5E43-12BE-8FF8-5A3984609A64}"/>
              </a:ext>
            </a:extLst>
          </p:cNvPr>
          <p:cNvSpPr txBox="1"/>
          <p:nvPr/>
        </p:nvSpPr>
        <p:spPr>
          <a:xfrm>
            <a:off x="1165609" y="1526916"/>
            <a:ext cx="9877529" cy="426784"/>
          </a:xfrm>
          <a:prstGeom prst="rect">
            <a:avLst/>
          </a:prstGeom>
          <a:noFill/>
        </p:spPr>
        <p:txBody>
          <a:bodyPr wrap="square" rtlCol="0">
            <a:spAutoFit/>
          </a:bodyPr>
          <a:lstStyle/>
          <a:p>
            <a:pPr algn="ctr">
              <a:lnSpc>
                <a:spcPct val="150000"/>
              </a:lnSpc>
            </a:pPr>
            <a:r>
              <a:rPr lang="pt-PT" sz="1600" b="1" dirty="0">
                <a:solidFill>
                  <a:srgbClr val="27ABE3"/>
                </a:solidFill>
                <a:latin typeface="Poppins" pitchFamily="2" charset="77"/>
                <a:cs typeface="Poppins" pitchFamily="2" charset="77"/>
              </a:rPr>
              <a:t>Disparidades significativas no acesso aos serviços de água e saneamento entre as áreas</a:t>
            </a:r>
          </a:p>
        </p:txBody>
      </p:sp>
      <p:sp>
        <p:nvSpPr>
          <p:cNvPr id="3" name="TextBox 2">
            <a:extLst>
              <a:ext uri="{FF2B5EF4-FFF2-40B4-BE49-F238E27FC236}">
                <a16:creationId xmlns:a16="http://schemas.microsoft.com/office/drawing/2014/main" id="{876609EC-BD4C-18DB-3C67-F6929FEBD229}"/>
              </a:ext>
            </a:extLst>
          </p:cNvPr>
          <p:cNvSpPr txBox="1"/>
          <p:nvPr/>
        </p:nvSpPr>
        <p:spPr>
          <a:xfrm>
            <a:off x="1154877" y="4319933"/>
            <a:ext cx="9877529" cy="584775"/>
          </a:xfrm>
          <a:prstGeom prst="rect">
            <a:avLst/>
          </a:prstGeom>
          <a:noFill/>
        </p:spPr>
        <p:txBody>
          <a:bodyPr wrap="square" rtlCol="0">
            <a:spAutoFit/>
          </a:bodyPr>
          <a:lstStyle/>
          <a:p>
            <a:pPr algn="ctr"/>
            <a:r>
              <a:rPr lang="pt-PT" sz="1600" b="1" dirty="0">
                <a:solidFill>
                  <a:srgbClr val="27ABE3"/>
                </a:solidFill>
                <a:latin typeface="Poppins" pitchFamily="2" charset="77"/>
                <a:cs typeface="Poppins" pitchFamily="2" charset="77"/>
              </a:rPr>
              <a:t>Abordagem de investimento centrada no urbano que conduz a melhores infra-estruturas e serviços nas áreas urbanas</a:t>
            </a:r>
          </a:p>
        </p:txBody>
      </p:sp>
      <p:grpSp>
        <p:nvGrpSpPr>
          <p:cNvPr id="10" name="Group 9">
            <a:extLst>
              <a:ext uri="{FF2B5EF4-FFF2-40B4-BE49-F238E27FC236}">
                <a16:creationId xmlns:a16="http://schemas.microsoft.com/office/drawing/2014/main" id="{F14D6BDA-A768-29F9-2F79-8C75F5AF26EC}"/>
              </a:ext>
            </a:extLst>
          </p:cNvPr>
          <p:cNvGrpSpPr/>
          <p:nvPr/>
        </p:nvGrpSpPr>
        <p:grpSpPr>
          <a:xfrm>
            <a:off x="3321489" y="4882718"/>
            <a:ext cx="7110312" cy="1852323"/>
            <a:chOff x="3321489" y="4923358"/>
            <a:chExt cx="7110312" cy="1852323"/>
          </a:xfrm>
        </p:grpSpPr>
        <p:grpSp>
          <p:nvGrpSpPr>
            <p:cNvPr id="20" name="Group 19">
              <a:extLst>
                <a:ext uri="{FF2B5EF4-FFF2-40B4-BE49-F238E27FC236}">
                  <a16:creationId xmlns:a16="http://schemas.microsoft.com/office/drawing/2014/main" id="{E645A1B9-433F-7323-36E9-9857219F88C6}"/>
                </a:ext>
              </a:extLst>
            </p:cNvPr>
            <p:cNvGrpSpPr/>
            <p:nvPr/>
          </p:nvGrpSpPr>
          <p:grpSpPr>
            <a:xfrm>
              <a:off x="3321489" y="5015326"/>
              <a:ext cx="2469352" cy="1712786"/>
              <a:chOff x="3716163" y="4925451"/>
              <a:chExt cx="2469352" cy="1712786"/>
            </a:xfrm>
          </p:grpSpPr>
          <p:pic>
            <p:nvPicPr>
              <p:cNvPr id="4" name="Graphic 3" descr="City with solid fill">
                <a:extLst>
                  <a:ext uri="{FF2B5EF4-FFF2-40B4-BE49-F238E27FC236}">
                    <a16:creationId xmlns:a16="http://schemas.microsoft.com/office/drawing/2014/main" id="{FFCD4B94-81FF-6222-F880-7C5F547CEFC7}"/>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3856841" y="5420696"/>
                <a:ext cx="929366" cy="929366"/>
              </a:xfrm>
              <a:prstGeom prst="rect">
                <a:avLst/>
              </a:prstGeom>
            </p:spPr>
          </p:pic>
          <p:pic>
            <p:nvPicPr>
              <p:cNvPr id="9" name="Graphic 8" descr="Farm scene with solid fill">
                <a:extLst>
                  <a:ext uri="{FF2B5EF4-FFF2-40B4-BE49-F238E27FC236}">
                    <a16:creationId xmlns:a16="http://schemas.microsoft.com/office/drawing/2014/main" id="{B56EEB8F-AB95-6854-BC11-78DBDFF0D1AC}"/>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5129575" y="5400860"/>
                <a:ext cx="914400" cy="914400"/>
              </a:xfrm>
              <a:prstGeom prst="rect">
                <a:avLst/>
              </a:prstGeom>
            </p:spPr>
          </p:pic>
          <p:sp>
            <p:nvSpPr>
              <p:cNvPr id="12" name="TextBox 11">
                <a:extLst>
                  <a:ext uri="{FF2B5EF4-FFF2-40B4-BE49-F238E27FC236}">
                    <a16:creationId xmlns:a16="http://schemas.microsoft.com/office/drawing/2014/main" id="{67F0F47D-7E6B-3325-5D8C-1E51A6C6DA98}"/>
                  </a:ext>
                </a:extLst>
              </p:cNvPr>
              <p:cNvSpPr txBox="1"/>
              <p:nvPr/>
            </p:nvSpPr>
            <p:spPr>
              <a:xfrm>
                <a:off x="3886985" y="4925451"/>
                <a:ext cx="1971182" cy="384977"/>
              </a:xfrm>
              <a:prstGeom prst="rect">
                <a:avLst/>
              </a:prstGeom>
              <a:noFill/>
            </p:spPr>
            <p:txBody>
              <a:bodyPr wrap="square" rtlCol="0">
                <a:spAutoFit/>
              </a:bodyPr>
              <a:lstStyle/>
              <a:p>
                <a:pPr algn="ctr">
                  <a:lnSpc>
                    <a:spcPct val="150000"/>
                  </a:lnSpc>
                </a:pPr>
                <a:r>
                  <a:rPr lang="pt-PT" sz="1400" b="1" noProof="0" dirty="0">
                    <a:solidFill>
                      <a:schemeClr val="tx2">
                        <a:lumMod val="75000"/>
                      </a:schemeClr>
                    </a:solidFill>
                    <a:latin typeface="Poppins" pitchFamily="2" charset="77"/>
                    <a:cs typeface="Poppins" pitchFamily="2" charset="77"/>
                  </a:rPr>
                  <a:t>Despesa com AAS</a:t>
                </a:r>
              </a:p>
            </p:txBody>
          </p:sp>
          <p:sp>
            <p:nvSpPr>
              <p:cNvPr id="13" name="TextBox 12">
                <a:extLst>
                  <a:ext uri="{FF2B5EF4-FFF2-40B4-BE49-F238E27FC236}">
                    <a16:creationId xmlns:a16="http://schemas.microsoft.com/office/drawing/2014/main" id="{3530AF0D-064D-CDDF-9FF4-CD20C89E8B7F}"/>
                  </a:ext>
                </a:extLst>
              </p:cNvPr>
              <p:cNvSpPr txBox="1"/>
              <p:nvPr/>
            </p:nvSpPr>
            <p:spPr>
              <a:xfrm>
                <a:off x="3716163" y="6253260"/>
                <a:ext cx="1311734" cy="384977"/>
              </a:xfrm>
              <a:prstGeom prst="rect">
                <a:avLst/>
              </a:prstGeom>
              <a:noFill/>
            </p:spPr>
            <p:txBody>
              <a:bodyPr wrap="square" rtlCol="0">
                <a:spAutoFit/>
              </a:bodyPr>
              <a:lstStyle/>
              <a:p>
                <a:pPr algn="ctr">
                  <a:lnSpc>
                    <a:spcPct val="150000"/>
                  </a:lnSpc>
                </a:pPr>
                <a:r>
                  <a:rPr lang="en-US" sz="1400" b="1" dirty="0">
                    <a:solidFill>
                      <a:srgbClr val="B6732D"/>
                    </a:solidFill>
                    <a:latin typeface="Poppins" pitchFamily="2" charset="77"/>
                    <a:cs typeface="Poppins" pitchFamily="2" charset="77"/>
                  </a:rPr>
                  <a:t>79% Urbano</a:t>
                </a:r>
                <a:endParaRPr lang="en-MZ" sz="1400" b="1" dirty="0">
                  <a:solidFill>
                    <a:srgbClr val="B6732D"/>
                  </a:solidFill>
                  <a:latin typeface="Poppins" pitchFamily="2" charset="77"/>
                  <a:cs typeface="Poppins" pitchFamily="2" charset="77"/>
                </a:endParaRPr>
              </a:p>
            </p:txBody>
          </p:sp>
          <p:sp>
            <p:nvSpPr>
              <p:cNvPr id="14" name="TextBox 13">
                <a:extLst>
                  <a:ext uri="{FF2B5EF4-FFF2-40B4-BE49-F238E27FC236}">
                    <a16:creationId xmlns:a16="http://schemas.microsoft.com/office/drawing/2014/main" id="{59B807C5-5DCC-61DF-1111-41937012B18F}"/>
                  </a:ext>
                </a:extLst>
              </p:cNvPr>
              <p:cNvSpPr txBox="1"/>
              <p:nvPr/>
            </p:nvSpPr>
            <p:spPr>
              <a:xfrm>
                <a:off x="5008131" y="6253259"/>
                <a:ext cx="1177384" cy="384977"/>
              </a:xfrm>
              <a:prstGeom prst="rect">
                <a:avLst/>
              </a:prstGeom>
              <a:noFill/>
            </p:spPr>
            <p:txBody>
              <a:bodyPr wrap="square" rtlCol="0">
                <a:spAutoFit/>
              </a:bodyPr>
              <a:lstStyle/>
              <a:p>
                <a:pPr algn="ctr">
                  <a:lnSpc>
                    <a:spcPct val="150000"/>
                  </a:lnSpc>
                </a:pPr>
                <a:r>
                  <a:rPr lang="en-US" sz="1400" b="1" dirty="0">
                    <a:solidFill>
                      <a:schemeClr val="accent6"/>
                    </a:solidFill>
                    <a:latin typeface="Poppins" pitchFamily="2" charset="77"/>
                    <a:cs typeface="Poppins" pitchFamily="2" charset="77"/>
                  </a:rPr>
                  <a:t>21% Rural</a:t>
                </a:r>
                <a:endParaRPr lang="en-MZ" sz="1400" b="1" dirty="0">
                  <a:solidFill>
                    <a:schemeClr val="accent6"/>
                  </a:solidFill>
                  <a:latin typeface="Poppins" pitchFamily="2" charset="77"/>
                  <a:cs typeface="Poppins" pitchFamily="2" charset="77"/>
                </a:endParaRPr>
              </a:p>
            </p:txBody>
          </p:sp>
        </p:grpSp>
        <p:sp>
          <p:nvSpPr>
            <p:cNvPr id="15" name="TextBox 14">
              <a:extLst>
                <a:ext uri="{FF2B5EF4-FFF2-40B4-BE49-F238E27FC236}">
                  <a16:creationId xmlns:a16="http://schemas.microsoft.com/office/drawing/2014/main" id="{B0F9E256-6E51-CEB4-988B-26BBB13EE5E2}"/>
                </a:ext>
              </a:extLst>
            </p:cNvPr>
            <p:cNvSpPr txBox="1"/>
            <p:nvPr/>
          </p:nvSpPr>
          <p:spPr>
            <a:xfrm>
              <a:off x="6340399" y="4923358"/>
              <a:ext cx="4091402" cy="384977"/>
            </a:xfrm>
            <a:prstGeom prst="rect">
              <a:avLst/>
            </a:prstGeom>
            <a:noFill/>
          </p:spPr>
          <p:txBody>
            <a:bodyPr wrap="square" rtlCol="0">
              <a:spAutoFit/>
            </a:bodyPr>
            <a:lstStyle/>
            <a:p>
              <a:pPr algn="ctr">
                <a:lnSpc>
                  <a:spcPct val="150000"/>
                </a:lnSpc>
              </a:pPr>
              <a:r>
                <a:rPr lang="pt-PT" sz="1400" b="1" noProof="0" dirty="0">
                  <a:solidFill>
                    <a:schemeClr val="tx2">
                      <a:lumMod val="75000"/>
                    </a:schemeClr>
                  </a:solidFill>
                  <a:latin typeface="Poppins" pitchFamily="2" charset="77"/>
                  <a:cs typeface="Poppins" pitchFamily="2" charset="77"/>
                </a:rPr>
                <a:t>Despesa per capita no AAS</a:t>
              </a:r>
            </a:p>
          </p:txBody>
        </p:sp>
        <p:sp>
          <p:nvSpPr>
            <p:cNvPr id="16" name="TextBox 15">
              <a:extLst>
                <a:ext uri="{FF2B5EF4-FFF2-40B4-BE49-F238E27FC236}">
                  <a16:creationId xmlns:a16="http://schemas.microsoft.com/office/drawing/2014/main" id="{4E34A9F4-BDCB-3D32-E521-A50855734158}"/>
                </a:ext>
              </a:extLst>
            </p:cNvPr>
            <p:cNvSpPr txBox="1"/>
            <p:nvPr/>
          </p:nvSpPr>
          <p:spPr>
            <a:xfrm>
              <a:off x="7394726" y="6390704"/>
              <a:ext cx="2133599" cy="384977"/>
            </a:xfrm>
            <a:prstGeom prst="rect">
              <a:avLst/>
            </a:prstGeom>
            <a:noFill/>
          </p:spPr>
          <p:txBody>
            <a:bodyPr wrap="square" rtlCol="0">
              <a:spAutoFit/>
            </a:bodyPr>
            <a:lstStyle/>
            <a:p>
              <a:pPr algn="ctr">
                <a:lnSpc>
                  <a:spcPct val="150000"/>
                </a:lnSpc>
              </a:pPr>
              <a:r>
                <a:rPr lang="en-US" sz="1400" b="1" dirty="0">
                  <a:solidFill>
                    <a:schemeClr val="accent5">
                      <a:lumMod val="50000"/>
                    </a:schemeClr>
                  </a:solidFill>
                  <a:latin typeface="Poppins" pitchFamily="2" charset="77"/>
                  <a:cs typeface="Poppins" pitchFamily="2" charset="77"/>
                </a:rPr>
                <a:t>Urbano =  10 x Rural</a:t>
              </a:r>
              <a:endParaRPr lang="en-MZ" sz="1400" b="1" dirty="0">
                <a:solidFill>
                  <a:schemeClr val="accent5">
                    <a:lumMod val="50000"/>
                  </a:schemeClr>
                </a:solidFill>
                <a:latin typeface="Poppins" pitchFamily="2" charset="77"/>
                <a:cs typeface="Poppins" pitchFamily="2" charset="77"/>
              </a:endParaRPr>
            </a:p>
          </p:txBody>
        </p:sp>
        <p:pic>
          <p:nvPicPr>
            <p:cNvPr id="8" name="Picture 7">
              <a:extLst>
                <a:ext uri="{FF2B5EF4-FFF2-40B4-BE49-F238E27FC236}">
                  <a16:creationId xmlns:a16="http://schemas.microsoft.com/office/drawing/2014/main" id="{2B34F076-AA91-64C0-D90D-3DC9635C5616}"/>
                </a:ext>
              </a:extLst>
            </p:cNvPr>
            <p:cNvPicPr>
              <a:picLocks noChangeAspect="1"/>
            </p:cNvPicPr>
            <p:nvPr/>
          </p:nvPicPr>
          <p:blipFill>
            <a:blip r:embed="rId8"/>
            <a:srcRect t="5158"/>
            <a:stretch>
              <a:fillRect/>
            </a:stretch>
          </p:blipFill>
          <p:spPr>
            <a:xfrm>
              <a:off x="7193531" y="5255865"/>
              <a:ext cx="2468208" cy="1258886"/>
            </a:xfrm>
            <a:prstGeom prst="rect">
              <a:avLst/>
            </a:prstGeom>
          </p:spPr>
        </p:pic>
      </p:grpSp>
      <p:grpSp>
        <p:nvGrpSpPr>
          <p:cNvPr id="19" name="Group 18">
            <a:extLst>
              <a:ext uri="{FF2B5EF4-FFF2-40B4-BE49-F238E27FC236}">
                <a16:creationId xmlns:a16="http://schemas.microsoft.com/office/drawing/2014/main" id="{4A036250-66BD-9E0C-89CF-ABEE358366AC}"/>
              </a:ext>
            </a:extLst>
          </p:cNvPr>
          <p:cNvGrpSpPr/>
          <p:nvPr/>
        </p:nvGrpSpPr>
        <p:grpSpPr>
          <a:xfrm>
            <a:off x="3577218" y="1990227"/>
            <a:ext cx="4910928" cy="2184894"/>
            <a:chOff x="3577218" y="1990227"/>
            <a:chExt cx="4910928" cy="2184894"/>
          </a:xfrm>
        </p:grpSpPr>
        <p:pic>
          <p:nvPicPr>
            <p:cNvPr id="1030" name="Picture 6">
              <a:extLst>
                <a:ext uri="{FF2B5EF4-FFF2-40B4-BE49-F238E27FC236}">
                  <a16:creationId xmlns:a16="http://schemas.microsoft.com/office/drawing/2014/main" id="{CD0CB370-9537-84B2-7FB0-0EED222FD3D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3912" t="55678"/>
            <a:stretch>
              <a:fillRect/>
            </a:stretch>
          </p:blipFill>
          <p:spPr bwMode="auto">
            <a:xfrm>
              <a:off x="3577218" y="2028120"/>
              <a:ext cx="4910928" cy="21075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B334AE3-E433-8470-11FD-D9BE05BF4080}"/>
                </a:ext>
              </a:extLst>
            </p:cNvPr>
            <p:cNvSpPr txBox="1"/>
            <p:nvPr/>
          </p:nvSpPr>
          <p:spPr>
            <a:xfrm>
              <a:off x="4633223" y="3056867"/>
              <a:ext cx="745434" cy="215444"/>
            </a:xfrm>
            <a:prstGeom prst="rect">
              <a:avLst/>
            </a:prstGeom>
            <a:solidFill>
              <a:schemeClr val="bg1"/>
            </a:solidFill>
          </p:spPr>
          <p:txBody>
            <a:bodyPr wrap="square" lIns="0" tIns="0" rIns="0" bIns="0" rtlCol="0">
              <a:spAutoFit/>
            </a:bodyPr>
            <a:lstStyle/>
            <a:p>
              <a:pPr algn="ctr"/>
              <a:r>
                <a:rPr lang="en-US" sz="1400" b="1" dirty="0" smtClean="0"/>
                <a:t>+</a:t>
              </a:r>
              <a:r>
                <a:rPr lang="en-US" sz="1400" b="1" dirty="0" smtClean="0"/>
                <a:t>40</a:t>
              </a:r>
              <a:r>
                <a:rPr lang="en-US" sz="1400" b="1" dirty="0" smtClean="0"/>
                <a:t> </a:t>
              </a:r>
              <a:r>
                <a:rPr lang="en-US" sz="1400" b="1" dirty="0"/>
                <a:t>pp</a:t>
              </a:r>
              <a:endParaRPr lang="pt-PT" sz="1400" b="1" dirty="0"/>
            </a:p>
          </p:txBody>
        </p:sp>
        <p:sp>
          <p:nvSpPr>
            <p:cNvPr id="5" name="TextBox 4">
              <a:extLst>
                <a:ext uri="{FF2B5EF4-FFF2-40B4-BE49-F238E27FC236}">
                  <a16:creationId xmlns:a16="http://schemas.microsoft.com/office/drawing/2014/main" id="{A0EF507F-A578-4E9D-1D16-222172B23C20}"/>
                </a:ext>
              </a:extLst>
            </p:cNvPr>
            <p:cNvSpPr txBox="1"/>
            <p:nvPr/>
          </p:nvSpPr>
          <p:spPr>
            <a:xfrm>
              <a:off x="6962375" y="2997233"/>
              <a:ext cx="745434" cy="215444"/>
            </a:xfrm>
            <a:prstGeom prst="rect">
              <a:avLst/>
            </a:prstGeom>
            <a:solidFill>
              <a:schemeClr val="bg1"/>
            </a:solidFill>
          </p:spPr>
          <p:txBody>
            <a:bodyPr wrap="square" lIns="0" tIns="0" rIns="0" bIns="0" rtlCol="0">
              <a:spAutoFit/>
            </a:bodyPr>
            <a:lstStyle/>
            <a:p>
              <a:pPr algn="ctr"/>
              <a:r>
                <a:rPr lang="en-US" sz="1400" b="1" dirty="0"/>
                <a:t>+</a:t>
              </a:r>
              <a:r>
                <a:rPr lang="en-US" sz="1400" b="1" dirty="0" smtClean="0"/>
                <a:t>47 </a:t>
              </a:r>
              <a:r>
                <a:rPr lang="en-US" sz="1400" b="1" dirty="0"/>
                <a:t>pp</a:t>
              </a:r>
              <a:endParaRPr lang="pt-PT" sz="1400" b="1" dirty="0"/>
            </a:p>
          </p:txBody>
        </p:sp>
        <p:sp>
          <p:nvSpPr>
            <p:cNvPr id="7" name="TextBox 6">
              <a:extLst>
                <a:ext uri="{FF2B5EF4-FFF2-40B4-BE49-F238E27FC236}">
                  <a16:creationId xmlns:a16="http://schemas.microsoft.com/office/drawing/2014/main" id="{316AC8CF-CC9F-257F-56C9-F95DAD3CB598}"/>
                </a:ext>
              </a:extLst>
            </p:cNvPr>
            <p:cNvSpPr txBox="1"/>
            <p:nvPr/>
          </p:nvSpPr>
          <p:spPr>
            <a:xfrm>
              <a:off x="3968677" y="1990227"/>
              <a:ext cx="4439827" cy="215444"/>
            </a:xfrm>
            <a:prstGeom prst="rect">
              <a:avLst/>
            </a:prstGeom>
            <a:solidFill>
              <a:schemeClr val="bg1"/>
            </a:solidFill>
          </p:spPr>
          <p:txBody>
            <a:bodyPr wrap="square" lIns="0" tIns="0" rIns="0" bIns="0" rtlCol="0">
              <a:spAutoFit/>
            </a:bodyPr>
            <a:lstStyle/>
            <a:p>
              <a:pPr algn="ctr"/>
              <a:r>
                <a:rPr lang="en-US" sz="1400" b="1" dirty="0"/>
                <a:t>Urban-Rural Basic Access Gap (percentage points)</a:t>
              </a:r>
              <a:endParaRPr lang="pt-PT" sz="1400" b="1" dirty="0"/>
            </a:p>
          </p:txBody>
        </p:sp>
        <p:sp>
          <p:nvSpPr>
            <p:cNvPr id="11" name="TextBox 10">
              <a:extLst>
                <a:ext uri="{FF2B5EF4-FFF2-40B4-BE49-F238E27FC236}">
                  <a16:creationId xmlns:a16="http://schemas.microsoft.com/office/drawing/2014/main" id="{DF653FD1-C4E7-FF4A-4205-3C252182E9E1}"/>
                </a:ext>
              </a:extLst>
            </p:cNvPr>
            <p:cNvSpPr txBox="1"/>
            <p:nvPr/>
          </p:nvSpPr>
          <p:spPr>
            <a:xfrm>
              <a:off x="4064799" y="3959677"/>
              <a:ext cx="1958312" cy="215444"/>
            </a:xfrm>
            <a:prstGeom prst="rect">
              <a:avLst/>
            </a:prstGeom>
            <a:solidFill>
              <a:schemeClr val="bg1"/>
            </a:solidFill>
          </p:spPr>
          <p:txBody>
            <a:bodyPr wrap="square" lIns="0" tIns="0" rIns="0" bIns="0" rtlCol="0">
              <a:spAutoFit/>
            </a:bodyPr>
            <a:lstStyle/>
            <a:p>
              <a:pPr algn="ctr"/>
              <a:r>
                <a:rPr lang="en-US" sz="1400" b="1" dirty="0"/>
                <a:t>Basic drinking water</a:t>
              </a:r>
              <a:endParaRPr lang="pt-PT" sz="1400" b="1" dirty="0"/>
            </a:p>
          </p:txBody>
        </p:sp>
        <p:sp>
          <p:nvSpPr>
            <p:cNvPr id="17" name="TextBox 16">
              <a:extLst>
                <a:ext uri="{FF2B5EF4-FFF2-40B4-BE49-F238E27FC236}">
                  <a16:creationId xmlns:a16="http://schemas.microsoft.com/office/drawing/2014/main" id="{FC532AD0-E599-012B-143D-DF9FF01F5CF2}"/>
                </a:ext>
              </a:extLst>
            </p:cNvPr>
            <p:cNvSpPr txBox="1"/>
            <p:nvPr/>
          </p:nvSpPr>
          <p:spPr>
            <a:xfrm>
              <a:off x="6355936" y="3957105"/>
              <a:ext cx="1958312" cy="215444"/>
            </a:xfrm>
            <a:prstGeom prst="rect">
              <a:avLst/>
            </a:prstGeom>
            <a:solidFill>
              <a:schemeClr val="bg1"/>
            </a:solidFill>
          </p:spPr>
          <p:txBody>
            <a:bodyPr wrap="square" lIns="0" tIns="0" rIns="0" bIns="0" rtlCol="0">
              <a:spAutoFit/>
            </a:bodyPr>
            <a:lstStyle/>
            <a:p>
              <a:pPr algn="ctr"/>
              <a:r>
                <a:rPr lang="en-US" sz="1400" b="1" dirty="0"/>
                <a:t>Basic sanitation</a:t>
              </a:r>
              <a:endParaRPr lang="pt-PT" sz="1400" b="1" dirty="0"/>
            </a:p>
          </p:txBody>
        </p:sp>
      </p:grpSp>
    </p:spTree>
    <p:extLst>
      <p:ext uri="{BB962C8B-B14F-4D97-AF65-F5344CB8AC3E}">
        <p14:creationId xmlns:p14="http://schemas.microsoft.com/office/powerpoint/2010/main" val="1993007556"/>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945D43A-6209-0576-5C73-2A4B32939199}"/>
            </a:ext>
          </a:extLst>
        </p:cNvPr>
        <p:cNvGrpSpPr/>
        <p:nvPr/>
      </p:nvGrpSpPr>
      <p:grpSpPr>
        <a:xfrm>
          <a:off x="0" y="0"/>
          <a:ext cx="0" cy="0"/>
          <a:chOff x="0" y="0"/>
          <a:chExt cx="0" cy="0"/>
        </a:xfrm>
      </p:grpSpPr>
      <p:sp>
        <p:nvSpPr>
          <p:cNvPr id="24" name="TextBox 23">
            <a:extLst>
              <a:ext uri="{FF2B5EF4-FFF2-40B4-BE49-F238E27FC236}">
                <a16:creationId xmlns:a16="http://schemas.microsoft.com/office/drawing/2014/main" id="{FC1B2249-2B9F-59BA-F0E0-D7B169B406B3}"/>
              </a:ext>
            </a:extLst>
          </p:cNvPr>
          <p:cNvSpPr txBox="1"/>
          <p:nvPr/>
        </p:nvSpPr>
        <p:spPr>
          <a:xfrm>
            <a:off x="11561762" y="6289775"/>
            <a:ext cx="351378" cy="400110"/>
          </a:xfrm>
          <a:prstGeom prst="rect">
            <a:avLst/>
          </a:prstGeom>
          <a:noFill/>
        </p:spPr>
        <p:txBody>
          <a:bodyPr wrap="none" rtlCol="0">
            <a:spAutoFit/>
          </a:bodyPr>
          <a:lstStyle/>
          <a:p>
            <a:r>
              <a:rPr lang="en-US" sz="2000" dirty="0">
                <a:solidFill>
                  <a:srgbClr val="B6732D"/>
                </a:solidFill>
                <a:latin typeface="Poppins Medium" pitchFamily="2" charset="77"/>
                <a:cs typeface="Poppins Medium" pitchFamily="2" charset="77"/>
              </a:rPr>
              <a:t>6</a:t>
            </a:r>
            <a:endParaRPr lang="en-MZ" sz="2000" dirty="0">
              <a:solidFill>
                <a:srgbClr val="B6732D"/>
              </a:solidFill>
              <a:latin typeface="Poppins Medium" pitchFamily="2" charset="77"/>
              <a:cs typeface="Poppins Medium" pitchFamily="2" charset="77"/>
            </a:endParaRPr>
          </a:p>
        </p:txBody>
      </p:sp>
      <p:sp>
        <p:nvSpPr>
          <p:cNvPr id="6" name="TextBox 5">
            <a:extLst>
              <a:ext uri="{FF2B5EF4-FFF2-40B4-BE49-F238E27FC236}">
                <a16:creationId xmlns:a16="http://schemas.microsoft.com/office/drawing/2014/main" id="{6B6CE776-E79A-D0EA-F68F-F1C7888DA65E}"/>
              </a:ext>
            </a:extLst>
          </p:cNvPr>
          <p:cNvSpPr txBox="1"/>
          <p:nvPr/>
        </p:nvSpPr>
        <p:spPr>
          <a:xfrm>
            <a:off x="1256044" y="330170"/>
            <a:ext cx="9354805" cy="1569660"/>
          </a:xfrm>
          <a:prstGeom prst="rect">
            <a:avLst/>
          </a:prstGeom>
          <a:noFill/>
        </p:spPr>
        <p:txBody>
          <a:bodyPr wrap="square" rtlCol="0">
            <a:spAutoFit/>
          </a:bodyPr>
          <a:lstStyle/>
          <a:p>
            <a:r>
              <a:rPr lang="pt-PT" sz="3200" b="1" noProof="0" dirty="0">
                <a:latin typeface="Poppins" pitchFamily="2" charset="77"/>
                <a:cs typeface="Poppins" pitchFamily="2" charset="77"/>
              </a:rPr>
              <a:t>Mensagem 2: Os fundos públicos por si só são insuficientes, tornando crucial a mobilização do financiamento privado</a:t>
            </a:r>
          </a:p>
        </p:txBody>
      </p:sp>
      <p:sp>
        <p:nvSpPr>
          <p:cNvPr id="18" name="TextBox 17">
            <a:extLst>
              <a:ext uri="{FF2B5EF4-FFF2-40B4-BE49-F238E27FC236}">
                <a16:creationId xmlns:a16="http://schemas.microsoft.com/office/drawing/2014/main" id="{464D3E6C-96F1-6CD6-C1AD-A48653B3E8F3}"/>
              </a:ext>
            </a:extLst>
          </p:cNvPr>
          <p:cNvSpPr txBox="1"/>
          <p:nvPr/>
        </p:nvSpPr>
        <p:spPr>
          <a:xfrm>
            <a:off x="1165609" y="2009793"/>
            <a:ext cx="9877529" cy="384977"/>
          </a:xfrm>
          <a:prstGeom prst="rect">
            <a:avLst/>
          </a:prstGeom>
          <a:noFill/>
        </p:spPr>
        <p:txBody>
          <a:bodyPr wrap="square" rtlCol="0">
            <a:spAutoFit/>
          </a:bodyPr>
          <a:lstStyle/>
          <a:p>
            <a:pPr algn="ctr">
              <a:lnSpc>
                <a:spcPct val="150000"/>
              </a:lnSpc>
            </a:pPr>
            <a:r>
              <a:rPr lang="pt-PT" sz="1400" b="1" noProof="0" dirty="0">
                <a:solidFill>
                  <a:srgbClr val="27ABE3"/>
                </a:solidFill>
                <a:latin typeface="Poppins" pitchFamily="2" charset="77"/>
                <a:cs typeface="Poppins" pitchFamily="2" charset="77"/>
              </a:rPr>
              <a:t>Revisão das Despesas Pública do Sector de Águas (WBG 2020)</a:t>
            </a:r>
          </a:p>
        </p:txBody>
      </p:sp>
      <p:sp>
        <p:nvSpPr>
          <p:cNvPr id="26" name="Rectangle 25">
            <a:extLst>
              <a:ext uri="{FF2B5EF4-FFF2-40B4-BE49-F238E27FC236}">
                <a16:creationId xmlns:a16="http://schemas.microsoft.com/office/drawing/2014/main" id="{2FF7B7FC-364E-27E6-9AE3-033CF13F567C}"/>
              </a:ext>
            </a:extLst>
          </p:cNvPr>
          <p:cNvSpPr/>
          <p:nvPr/>
        </p:nvSpPr>
        <p:spPr>
          <a:xfrm>
            <a:off x="1799519" y="2653749"/>
            <a:ext cx="3857703" cy="166704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pt-PT" b="1" noProof="0" dirty="0">
                <a:solidFill>
                  <a:schemeClr val="accent5">
                    <a:lumMod val="50000"/>
                  </a:schemeClr>
                </a:solidFill>
              </a:rPr>
              <a:t>Necessidades Totais de Financiamento</a:t>
            </a:r>
          </a:p>
          <a:p>
            <a:pPr algn="ctr"/>
            <a:r>
              <a:rPr lang="pt-PT" sz="1600" b="1" dirty="0">
                <a:solidFill>
                  <a:schemeClr val="accent5">
                    <a:lumMod val="50000"/>
                  </a:schemeClr>
                </a:solidFill>
              </a:rPr>
              <a:t>(</a:t>
            </a:r>
            <a:r>
              <a:rPr lang="pt-PT" sz="1600" b="1" noProof="0" dirty="0">
                <a:solidFill>
                  <a:schemeClr val="accent5">
                    <a:lumMod val="50000"/>
                  </a:schemeClr>
                </a:solidFill>
              </a:rPr>
              <a:t>RH, AAS, Irrigação &amp; Hidroeléctrica)</a:t>
            </a:r>
          </a:p>
          <a:p>
            <a:pPr algn="ctr"/>
            <a:endParaRPr lang="pt-PT" sz="1200" b="1" dirty="0">
              <a:solidFill>
                <a:schemeClr val="accent5">
                  <a:lumMod val="50000"/>
                </a:schemeClr>
              </a:solidFill>
            </a:endParaRPr>
          </a:p>
          <a:p>
            <a:pPr algn="ctr"/>
            <a:r>
              <a:rPr lang="pt-PT" b="1" noProof="0" dirty="0">
                <a:solidFill>
                  <a:schemeClr val="accent5">
                    <a:lumMod val="75000"/>
                  </a:schemeClr>
                </a:solidFill>
              </a:rPr>
              <a:t>USD 14.3 bilhões</a:t>
            </a:r>
          </a:p>
          <a:p>
            <a:pPr algn="ctr"/>
            <a:r>
              <a:rPr lang="pt-PT" sz="1600" b="1" noProof="0" dirty="0">
                <a:solidFill>
                  <a:schemeClr val="accent5">
                    <a:lumMod val="75000"/>
                  </a:schemeClr>
                </a:solidFill>
              </a:rPr>
              <a:t>(</a:t>
            </a:r>
            <a:r>
              <a:rPr lang="pt-PT" sz="1600" b="1" noProof="0" dirty="0">
                <a:solidFill>
                  <a:schemeClr val="accent5">
                    <a:lumMod val="75000"/>
                  </a:schemeClr>
                </a:solidFill>
                <a:sym typeface="Symbol" panose="05050102010706020507" pitchFamily="18" charset="2"/>
              </a:rPr>
              <a:t> MZN 1.1 triliões</a:t>
            </a:r>
            <a:r>
              <a:rPr lang="pt-PT" sz="1600" b="1" noProof="0" dirty="0">
                <a:solidFill>
                  <a:schemeClr val="accent5">
                    <a:lumMod val="75000"/>
                  </a:schemeClr>
                </a:solidFill>
              </a:rPr>
              <a:t>)</a:t>
            </a:r>
          </a:p>
        </p:txBody>
      </p:sp>
      <p:sp>
        <p:nvSpPr>
          <p:cNvPr id="29" name="Rectangle 28">
            <a:extLst>
              <a:ext uri="{FF2B5EF4-FFF2-40B4-BE49-F238E27FC236}">
                <a16:creationId xmlns:a16="http://schemas.microsoft.com/office/drawing/2014/main" id="{ABEE8B5C-8D25-068F-6F2F-AF66AB1BEF8B}"/>
              </a:ext>
            </a:extLst>
          </p:cNvPr>
          <p:cNvSpPr/>
          <p:nvPr/>
        </p:nvSpPr>
        <p:spPr>
          <a:xfrm>
            <a:off x="6796036" y="2653749"/>
            <a:ext cx="3857703" cy="1667042"/>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pt-PT" b="1" noProof="0" dirty="0">
                <a:solidFill>
                  <a:schemeClr val="accent5">
                    <a:lumMod val="50000"/>
                  </a:schemeClr>
                </a:solidFill>
              </a:rPr>
              <a:t>Esforço Necessário</a:t>
            </a:r>
            <a:endParaRPr lang="pt-PT" sz="1600" b="1" noProof="0" dirty="0">
              <a:solidFill>
                <a:schemeClr val="accent5">
                  <a:lumMod val="50000"/>
                </a:schemeClr>
              </a:solidFill>
            </a:endParaRPr>
          </a:p>
          <a:p>
            <a:pPr algn="ctr"/>
            <a:r>
              <a:rPr lang="pt-PT" sz="1600" b="1" dirty="0">
                <a:solidFill>
                  <a:schemeClr val="accent5">
                    <a:lumMod val="50000"/>
                  </a:schemeClr>
                </a:solidFill>
              </a:rPr>
              <a:t>(RH, AAS, Irrigação &amp; Hidroeléctrica)</a:t>
            </a:r>
          </a:p>
          <a:p>
            <a:pPr algn="ctr"/>
            <a:endParaRPr lang="pt-PT" sz="1200" b="1" dirty="0">
              <a:solidFill>
                <a:schemeClr val="accent5">
                  <a:lumMod val="50000"/>
                </a:schemeClr>
              </a:solidFill>
            </a:endParaRPr>
          </a:p>
          <a:p>
            <a:pPr marL="285750" indent="-285750" algn="ctr">
              <a:buFont typeface="Symbol" panose="05050102010706020507" pitchFamily="18" charset="2"/>
              <a:buChar char="»"/>
            </a:pPr>
            <a:r>
              <a:rPr lang="pt-PT" b="1" noProof="0" dirty="0">
                <a:solidFill>
                  <a:schemeClr val="accent5">
                    <a:lumMod val="75000"/>
                  </a:schemeClr>
                </a:solidFill>
              </a:rPr>
              <a:t>20x o histórico</a:t>
            </a:r>
          </a:p>
          <a:p>
            <a:pPr algn="ctr"/>
            <a:r>
              <a:rPr lang="pt-PT" b="1" dirty="0">
                <a:solidFill>
                  <a:schemeClr val="accent5">
                    <a:lumMod val="75000"/>
                  </a:schemeClr>
                </a:solidFill>
              </a:rPr>
              <a:t>USD 438.4 milhões/ano</a:t>
            </a:r>
            <a:endParaRPr lang="pt-PT" b="1" noProof="0" dirty="0">
              <a:solidFill>
                <a:schemeClr val="accent5">
                  <a:lumMod val="75000"/>
                </a:schemeClr>
              </a:solidFill>
            </a:endParaRPr>
          </a:p>
          <a:p>
            <a:pPr algn="ctr"/>
            <a:r>
              <a:rPr lang="pt-PT" sz="1600" b="1" noProof="0" dirty="0">
                <a:solidFill>
                  <a:schemeClr val="accent5">
                    <a:lumMod val="75000"/>
                  </a:schemeClr>
                </a:solidFill>
              </a:rPr>
              <a:t>(</a:t>
            </a:r>
            <a:r>
              <a:rPr lang="pt-PT" sz="1600" b="1" noProof="0" dirty="0">
                <a:solidFill>
                  <a:schemeClr val="accent5">
                    <a:lumMod val="75000"/>
                  </a:schemeClr>
                </a:solidFill>
                <a:sym typeface="Symbol" panose="05050102010706020507" pitchFamily="18" charset="2"/>
              </a:rPr>
              <a:t>MZN 5.7 bilhões/ano</a:t>
            </a:r>
            <a:r>
              <a:rPr lang="pt-PT" sz="1600" b="1" noProof="0" dirty="0">
                <a:solidFill>
                  <a:schemeClr val="accent5">
                    <a:lumMod val="75000"/>
                  </a:schemeClr>
                </a:solidFill>
              </a:rPr>
              <a:t>)</a:t>
            </a:r>
          </a:p>
        </p:txBody>
      </p:sp>
      <p:sp>
        <p:nvSpPr>
          <p:cNvPr id="30" name="Rectangle 29">
            <a:extLst>
              <a:ext uri="{FF2B5EF4-FFF2-40B4-BE49-F238E27FC236}">
                <a16:creationId xmlns:a16="http://schemas.microsoft.com/office/drawing/2014/main" id="{7BD13A3C-5027-1C48-F333-109BDFBB9A71}"/>
              </a:ext>
            </a:extLst>
          </p:cNvPr>
          <p:cNvSpPr/>
          <p:nvPr/>
        </p:nvSpPr>
        <p:spPr>
          <a:xfrm>
            <a:off x="1791144" y="4585160"/>
            <a:ext cx="3857703" cy="182557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pt-PT" b="1" noProof="0" dirty="0">
                <a:solidFill>
                  <a:schemeClr val="accent5">
                    <a:lumMod val="50000"/>
                  </a:schemeClr>
                </a:solidFill>
              </a:rPr>
              <a:t>Lacuna anual de financiamento</a:t>
            </a:r>
            <a:endParaRPr lang="pt-PT" sz="1600" b="1" noProof="0" dirty="0">
              <a:solidFill>
                <a:schemeClr val="accent5">
                  <a:lumMod val="50000"/>
                </a:schemeClr>
              </a:solidFill>
            </a:endParaRPr>
          </a:p>
          <a:p>
            <a:pPr algn="ctr"/>
            <a:r>
              <a:rPr lang="pt-PT" sz="1600" b="1" dirty="0">
                <a:solidFill>
                  <a:schemeClr val="accent5">
                    <a:lumMod val="50000"/>
                  </a:schemeClr>
                </a:solidFill>
              </a:rPr>
              <a:t>(RH, AAS, Irrigação &amp; Hidroeléctrica)</a:t>
            </a:r>
          </a:p>
          <a:p>
            <a:pPr algn="ctr"/>
            <a:endParaRPr lang="pt-PT" b="1" dirty="0">
              <a:solidFill>
                <a:schemeClr val="accent5">
                  <a:lumMod val="50000"/>
                </a:schemeClr>
              </a:solidFill>
            </a:endParaRPr>
          </a:p>
          <a:p>
            <a:pPr algn="ctr"/>
            <a:r>
              <a:rPr lang="pt-PT" b="1" noProof="0" dirty="0">
                <a:solidFill>
                  <a:schemeClr val="accent5">
                    <a:lumMod val="75000"/>
                  </a:schemeClr>
                </a:solidFill>
              </a:rPr>
              <a:t>USD 1.45 bilhões</a:t>
            </a:r>
          </a:p>
          <a:p>
            <a:pPr algn="ctr"/>
            <a:r>
              <a:rPr lang="pt-PT" sz="1600" b="1" noProof="0" dirty="0">
                <a:solidFill>
                  <a:schemeClr val="accent5">
                    <a:lumMod val="75000"/>
                  </a:schemeClr>
                </a:solidFill>
              </a:rPr>
              <a:t>(MZN 91.7 bilhões/ano)</a:t>
            </a:r>
          </a:p>
          <a:p>
            <a:pPr algn="ctr"/>
            <a:r>
              <a:rPr lang="pt-PT" b="1" noProof="0" dirty="0">
                <a:solidFill>
                  <a:schemeClr val="accent5">
                    <a:lumMod val="75000"/>
                  </a:schemeClr>
                </a:solidFill>
                <a:sym typeface="Symbol" panose="05050102010706020507" pitchFamily="18" charset="2"/>
              </a:rPr>
              <a:t> 4.4% do PIB</a:t>
            </a:r>
            <a:endParaRPr lang="pt-PT" b="1" noProof="0" dirty="0">
              <a:solidFill>
                <a:schemeClr val="accent5">
                  <a:lumMod val="75000"/>
                </a:schemeClr>
              </a:solidFill>
            </a:endParaRPr>
          </a:p>
        </p:txBody>
      </p:sp>
      <p:sp>
        <p:nvSpPr>
          <p:cNvPr id="31" name="Rectangle 30">
            <a:extLst>
              <a:ext uri="{FF2B5EF4-FFF2-40B4-BE49-F238E27FC236}">
                <a16:creationId xmlns:a16="http://schemas.microsoft.com/office/drawing/2014/main" id="{5B7058B4-5013-8F0F-DEDB-9215BE664F7B}"/>
              </a:ext>
            </a:extLst>
          </p:cNvPr>
          <p:cNvSpPr/>
          <p:nvPr/>
        </p:nvSpPr>
        <p:spPr>
          <a:xfrm>
            <a:off x="6787661" y="4585160"/>
            <a:ext cx="3857703" cy="18255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pt-PT" b="1" noProof="0" dirty="0">
                <a:solidFill>
                  <a:schemeClr val="accent5">
                    <a:lumMod val="50000"/>
                  </a:schemeClr>
                </a:solidFill>
              </a:rPr>
              <a:t>Despesa Pública (% do PIB)</a:t>
            </a:r>
            <a:endParaRPr lang="pt-PT" sz="1600" b="1" noProof="0" dirty="0">
              <a:solidFill>
                <a:schemeClr val="accent5">
                  <a:lumMod val="50000"/>
                </a:schemeClr>
              </a:solidFill>
            </a:endParaRPr>
          </a:p>
          <a:p>
            <a:pPr algn="ctr"/>
            <a:endParaRPr lang="pt-PT" b="1" noProof="0" dirty="0">
              <a:solidFill>
                <a:schemeClr val="accent5">
                  <a:lumMod val="50000"/>
                </a:schemeClr>
              </a:solidFill>
            </a:endParaRPr>
          </a:p>
          <a:p>
            <a:pPr algn="ctr"/>
            <a:r>
              <a:rPr lang="pt-PT" b="1" noProof="0" dirty="0">
                <a:solidFill>
                  <a:schemeClr val="accent5">
                    <a:lumMod val="75000"/>
                  </a:schemeClr>
                </a:solidFill>
                <a:sym typeface="Symbol" panose="05050102010706020507" pitchFamily="18" charset="2"/>
              </a:rPr>
              <a:t>Água e Saneamento: 0.75%</a:t>
            </a:r>
            <a:endParaRPr lang="pt-PT" b="1" noProof="0" dirty="0">
              <a:solidFill>
                <a:schemeClr val="accent5">
                  <a:lumMod val="75000"/>
                </a:schemeClr>
              </a:solidFill>
            </a:endParaRPr>
          </a:p>
          <a:p>
            <a:pPr algn="ctr"/>
            <a:r>
              <a:rPr lang="pt-PT" sz="1600" b="1" noProof="0" dirty="0">
                <a:solidFill>
                  <a:schemeClr val="accent5">
                    <a:lumMod val="75000"/>
                  </a:schemeClr>
                </a:solidFill>
              </a:rPr>
              <a:t>(Saúde: 1.74% | Educação: 5.51%)</a:t>
            </a:r>
          </a:p>
        </p:txBody>
      </p:sp>
    </p:spTree>
    <p:extLst>
      <p:ext uri="{BB962C8B-B14F-4D97-AF65-F5344CB8AC3E}">
        <p14:creationId xmlns:p14="http://schemas.microsoft.com/office/powerpoint/2010/main" val="370212042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B9864E1-7FC7-36C5-2736-E40ADC092A66}"/>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048833F3-0B72-A94D-F800-16E631620F07}"/>
              </a:ext>
            </a:extLst>
          </p:cNvPr>
          <p:cNvGrpSpPr/>
          <p:nvPr/>
        </p:nvGrpSpPr>
        <p:grpSpPr>
          <a:xfrm>
            <a:off x="6987973" y="1657974"/>
            <a:ext cx="5196630" cy="5196630"/>
            <a:chOff x="6987973" y="1657974"/>
            <a:chExt cx="5196630" cy="5196630"/>
          </a:xfrm>
        </p:grpSpPr>
        <p:pic>
          <p:nvPicPr>
            <p:cNvPr id="12" name="Graphic 11" descr="Upward trend outline">
              <a:extLst>
                <a:ext uri="{FF2B5EF4-FFF2-40B4-BE49-F238E27FC236}">
                  <a16:creationId xmlns:a16="http://schemas.microsoft.com/office/drawing/2014/main" id="{DD58C834-11CD-EA95-D42C-22FA1FA21BC3}"/>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6987973" y="1657974"/>
              <a:ext cx="5196630" cy="5196630"/>
            </a:xfrm>
            <a:prstGeom prst="rect">
              <a:avLst/>
            </a:prstGeom>
          </p:spPr>
        </p:pic>
        <p:pic>
          <p:nvPicPr>
            <p:cNvPr id="10" name="Graphic 9" descr="Coins outline">
              <a:extLst>
                <a:ext uri="{FF2B5EF4-FFF2-40B4-BE49-F238E27FC236}">
                  <a16:creationId xmlns:a16="http://schemas.microsoft.com/office/drawing/2014/main" id="{C50D9399-E1A7-8C13-78D4-C0A36C83A605}"/>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10431165" y="5016754"/>
              <a:ext cx="914400" cy="914400"/>
            </a:xfrm>
            <a:prstGeom prst="rect">
              <a:avLst/>
            </a:prstGeom>
          </p:spPr>
        </p:pic>
      </p:grpSp>
      <p:sp>
        <p:nvSpPr>
          <p:cNvPr id="24" name="TextBox 23">
            <a:extLst>
              <a:ext uri="{FF2B5EF4-FFF2-40B4-BE49-F238E27FC236}">
                <a16:creationId xmlns:a16="http://schemas.microsoft.com/office/drawing/2014/main" id="{0F965C25-3B89-1E83-D7F3-E2F3850283F4}"/>
              </a:ext>
            </a:extLst>
          </p:cNvPr>
          <p:cNvSpPr txBox="1"/>
          <p:nvPr/>
        </p:nvSpPr>
        <p:spPr>
          <a:xfrm>
            <a:off x="11547194" y="6279726"/>
            <a:ext cx="328936" cy="400110"/>
          </a:xfrm>
          <a:prstGeom prst="rect">
            <a:avLst/>
          </a:prstGeom>
          <a:noFill/>
        </p:spPr>
        <p:txBody>
          <a:bodyPr wrap="none" rtlCol="0">
            <a:spAutoFit/>
          </a:bodyPr>
          <a:lstStyle/>
          <a:p>
            <a:r>
              <a:rPr lang="en-US" sz="2000" dirty="0">
                <a:solidFill>
                  <a:srgbClr val="B6732D"/>
                </a:solidFill>
                <a:latin typeface="Poppins Medium" pitchFamily="2" charset="77"/>
                <a:cs typeface="Poppins Medium" pitchFamily="2" charset="77"/>
              </a:rPr>
              <a:t>7</a:t>
            </a:r>
            <a:endParaRPr lang="en-MZ" sz="2000" dirty="0">
              <a:solidFill>
                <a:srgbClr val="B6732D"/>
              </a:solidFill>
              <a:latin typeface="Poppins Medium" pitchFamily="2" charset="77"/>
              <a:cs typeface="Poppins Medium" pitchFamily="2" charset="77"/>
            </a:endParaRPr>
          </a:p>
        </p:txBody>
      </p:sp>
      <p:sp>
        <p:nvSpPr>
          <p:cNvPr id="2" name="TextBox 1">
            <a:extLst>
              <a:ext uri="{FF2B5EF4-FFF2-40B4-BE49-F238E27FC236}">
                <a16:creationId xmlns:a16="http://schemas.microsoft.com/office/drawing/2014/main" id="{56670D38-80A4-F781-D24D-85938BDBE3B0}"/>
              </a:ext>
            </a:extLst>
          </p:cNvPr>
          <p:cNvSpPr txBox="1"/>
          <p:nvPr/>
        </p:nvSpPr>
        <p:spPr>
          <a:xfrm>
            <a:off x="1256043" y="330170"/>
            <a:ext cx="10089521" cy="1569660"/>
          </a:xfrm>
          <a:prstGeom prst="rect">
            <a:avLst/>
          </a:prstGeom>
          <a:noFill/>
        </p:spPr>
        <p:txBody>
          <a:bodyPr wrap="square" rtlCol="0">
            <a:spAutoFit/>
          </a:bodyPr>
          <a:lstStyle/>
          <a:p>
            <a:r>
              <a:rPr lang="pt-PT" sz="3200" b="1" noProof="0" dirty="0">
                <a:latin typeface="Poppins" pitchFamily="2" charset="77"/>
                <a:cs typeface="Poppins" pitchFamily="2" charset="77"/>
              </a:rPr>
              <a:t>Mensagem 3: É necessária uma combinação de esforços para reduzir o fosso de investimento</a:t>
            </a:r>
          </a:p>
        </p:txBody>
      </p:sp>
      <p:sp>
        <p:nvSpPr>
          <p:cNvPr id="5" name="TextBox 4">
            <a:extLst>
              <a:ext uri="{FF2B5EF4-FFF2-40B4-BE49-F238E27FC236}">
                <a16:creationId xmlns:a16="http://schemas.microsoft.com/office/drawing/2014/main" id="{78874DCF-23F6-894A-2FDB-56EDD69BD702}"/>
              </a:ext>
            </a:extLst>
          </p:cNvPr>
          <p:cNvSpPr txBox="1"/>
          <p:nvPr/>
        </p:nvSpPr>
        <p:spPr>
          <a:xfrm>
            <a:off x="1256044" y="2059301"/>
            <a:ext cx="10189029" cy="2308324"/>
          </a:xfrm>
          <a:prstGeom prst="rect">
            <a:avLst/>
          </a:prstGeom>
          <a:noFill/>
        </p:spPr>
        <p:txBody>
          <a:bodyPr wrap="square">
            <a:spAutoFit/>
          </a:bodyPr>
          <a:lstStyle/>
          <a:p>
            <a:pPr marL="285750" indent="-285750">
              <a:buFont typeface="Wingdings" panose="05000000000000000000" pitchFamily="2" charset="2"/>
              <a:buChar char="§"/>
            </a:pPr>
            <a:r>
              <a:rPr lang="pt-PT" dirty="0"/>
              <a:t>Os </a:t>
            </a:r>
            <a:r>
              <a:rPr lang="pt-PT" b="1" dirty="0">
                <a:solidFill>
                  <a:schemeClr val="accent5">
                    <a:lumMod val="75000"/>
                  </a:schemeClr>
                </a:solidFill>
              </a:rPr>
              <a:t>Governos</a:t>
            </a:r>
            <a:r>
              <a:rPr lang="pt-PT" dirty="0"/>
              <a:t> estabelecem condições habilitadoras e implementam as reformas necessárias para facilitar um maior fluxo de financiamento público e privado para investimentos no sector da água.</a:t>
            </a:r>
          </a:p>
          <a:p>
            <a:pPr marL="285750" indent="-285750">
              <a:buFont typeface="Wingdings" panose="05000000000000000000" pitchFamily="2" charset="2"/>
              <a:buChar char="§"/>
            </a:pPr>
            <a:endParaRPr lang="pt-PT" dirty="0"/>
          </a:p>
          <a:p>
            <a:pPr marL="285750" indent="-285750">
              <a:buFont typeface="Wingdings" panose="05000000000000000000" pitchFamily="2" charset="2"/>
              <a:buChar char="§"/>
            </a:pPr>
            <a:r>
              <a:rPr lang="pt-PT" dirty="0"/>
              <a:t>As </a:t>
            </a:r>
            <a:r>
              <a:rPr lang="pt-PT" b="1" dirty="0">
                <a:solidFill>
                  <a:schemeClr val="accent5">
                    <a:lumMod val="75000"/>
                  </a:schemeClr>
                </a:solidFill>
              </a:rPr>
              <a:t>instituições financeiras internacionais</a:t>
            </a:r>
            <a:r>
              <a:rPr lang="pt-PT" dirty="0">
                <a:solidFill>
                  <a:schemeClr val="accent5">
                    <a:lumMod val="75000"/>
                  </a:schemeClr>
                </a:solidFill>
              </a:rPr>
              <a:t> </a:t>
            </a:r>
            <a:r>
              <a:rPr lang="pt-PT" dirty="0"/>
              <a:t>e os </a:t>
            </a:r>
            <a:r>
              <a:rPr lang="pt-PT" b="1" dirty="0">
                <a:solidFill>
                  <a:schemeClr val="accent5">
                    <a:lumMod val="75000"/>
                  </a:schemeClr>
                </a:solidFill>
              </a:rPr>
              <a:t>bancos multilaterais de desenvolvimento</a:t>
            </a:r>
            <a:r>
              <a:rPr lang="pt-PT" dirty="0">
                <a:solidFill>
                  <a:schemeClr val="accent5">
                    <a:lumMod val="75000"/>
                  </a:schemeClr>
                </a:solidFill>
              </a:rPr>
              <a:t> </a:t>
            </a:r>
            <a:r>
              <a:rPr lang="pt-PT" dirty="0"/>
              <a:t>apoiam estes esforços, em conjunto com outros parceiros, a nível nacional.</a:t>
            </a:r>
          </a:p>
          <a:p>
            <a:pPr marL="285750" indent="-285750">
              <a:buFont typeface="Wingdings" panose="05000000000000000000" pitchFamily="2" charset="2"/>
              <a:buChar char="§"/>
            </a:pPr>
            <a:endParaRPr lang="pt-PT" dirty="0"/>
          </a:p>
          <a:p>
            <a:pPr marL="285750" indent="-285750">
              <a:buFont typeface="Wingdings" panose="05000000000000000000" pitchFamily="2" charset="2"/>
              <a:buChar char="§"/>
            </a:pPr>
            <a:r>
              <a:rPr lang="pt-PT" dirty="0"/>
              <a:t>O </a:t>
            </a:r>
            <a:r>
              <a:rPr lang="pt-PT" b="1" dirty="0">
                <a:solidFill>
                  <a:schemeClr val="accent5">
                    <a:lumMod val="75000"/>
                  </a:schemeClr>
                </a:solidFill>
              </a:rPr>
              <a:t>sector privado</a:t>
            </a:r>
            <a:r>
              <a:rPr lang="pt-PT" dirty="0">
                <a:solidFill>
                  <a:schemeClr val="accent5">
                    <a:lumMod val="75000"/>
                  </a:schemeClr>
                </a:solidFill>
              </a:rPr>
              <a:t> </a:t>
            </a:r>
            <a:r>
              <a:rPr lang="pt-PT" dirty="0"/>
              <a:t>fornece financiamento, abordagens inovadoras, conhecimento técnico e absorção de riscos.</a:t>
            </a:r>
          </a:p>
        </p:txBody>
      </p:sp>
    </p:spTree>
    <p:extLst>
      <p:ext uri="{BB962C8B-B14F-4D97-AF65-F5344CB8AC3E}">
        <p14:creationId xmlns:p14="http://schemas.microsoft.com/office/powerpoint/2010/main" val="2141264378"/>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1AE4A3E8-0191-B140-D5A8-A1D3F416D40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0E5FD6F-A265-CD51-630C-D9DDAF755664}"/>
              </a:ext>
            </a:extLst>
          </p:cNvPr>
          <p:cNvSpPr txBox="1"/>
          <p:nvPr/>
        </p:nvSpPr>
        <p:spPr>
          <a:xfrm>
            <a:off x="1256044" y="330170"/>
            <a:ext cx="9666514" cy="1569660"/>
          </a:xfrm>
          <a:prstGeom prst="rect">
            <a:avLst/>
          </a:prstGeom>
          <a:noFill/>
        </p:spPr>
        <p:txBody>
          <a:bodyPr wrap="square" rtlCol="0">
            <a:spAutoFit/>
          </a:bodyPr>
          <a:lstStyle/>
          <a:p>
            <a:r>
              <a:rPr lang="pt-PT" sz="3200" b="1" noProof="0" dirty="0">
                <a:latin typeface="Poppins" pitchFamily="2" charset="77"/>
                <a:cs typeface="Poppins" pitchFamily="2" charset="77"/>
              </a:rPr>
              <a:t>Mensagem 4: É necessário um ciclo virtuoso de bom desempenho e sustentabilidade para aceder ao financiamento comercial</a:t>
            </a:r>
          </a:p>
        </p:txBody>
      </p:sp>
      <p:pic>
        <p:nvPicPr>
          <p:cNvPr id="1071" name="Picture 1070">
            <a:extLst>
              <a:ext uri="{FF2B5EF4-FFF2-40B4-BE49-F238E27FC236}">
                <a16:creationId xmlns:a16="http://schemas.microsoft.com/office/drawing/2014/main" id="{90D03CFF-F77E-A215-0FAD-0FC86D6C8ADA}"/>
              </a:ext>
            </a:extLst>
          </p:cNvPr>
          <p:cNvPicPr>
            <a:picLocks noChangeAspect="1"/>
          </p:cNvPicPr>
          <p:nvPr/>
        </p:nvPicPr>
        <p:blipFill>
          <a:blip r:embed="rId3"/>
          <a:stretch>
            <a:fillRect/>
          </a:stretch>
        </p:blipFill>
        <p:spPr>
          <a:xfrm>
            <a:off x="670746" y="2419143"/>
            <a:ext cx="5849632" cy="3961560"/>
          </a:xfrm>
          <a:prstGeom prst="rect">
            <a:avLst/>
          </a:prstGeom>
        </p:spPr>
      </p:pic>
      <p:cxnSp>
        <p:nvCxnSpPr>
          <p:cNvPr id="1074" name="Straight Connector 1073">
            <a:extLst>
              <a:ext uri="{FF2B5EF4-FFF2-40B4-BE49-F238E27FC236}">
                <a16:creationId xmlns:a16="http://schemas.microsoft.com/office/drawing/2014/main" id="{A5F8CED9-7DFD-D3C3-49D9-E8CFB6B6EEAA}"/>
              </a:ext>
            </a:extLst>
          </p:cNvPr>
          <p:cNvCxnSpPr>
            <a:cxnSpLocks/>
          </p:cNvCxnSpPr>
          <p:nvPr/>
        </p:nvCxnSpPr>
        <p:spPr>
          <a:xfrm>
            <a:off x="6737302" y="2039815"/>
            <a:ext cx="0" cy="4732751"/>
          </a:xfrm>
          <a:prstGeom prst="line">
            <a:avLst/>
          </a:prstGeom>
          <a:ln w="38100">
            <a:solidFill>
              <a:srgbClr val="4298B4"/>
            </a:solidFill>
          </a:ln>
        </p:spPr>
        <p:style>
          <a:lnRef idx="1">
            <a:schemeClr val="accent1"/>
          </a:lnRef>
          <a:fillRef idx="0">
            <a:schemeClr val="accent1"/>
          </a:fillRef>
          <a:effectRef idx="0">
            <a:schemeClr val="accent1"/>
          </a:effectRef>
          <a:fontRef idx="minor">
            <a:schemeClr val="tx1"/>
          </a:fontRef>
        </p:style>
      </p:cxnSp>
      <p:grpSp>
        <p:nvGrpSpPr>
          <p:cNvPr id="1082" name="Group 1081">
            <a:extLst>
              <a:ext uri="{FF2B5EF4-FFF2-40B4-BE49-F238E27FC236}">
                <a16:creationId xmlns:a16="http://schemas.microsoft.com/office/drawing/2014/main" id="{75CECC65-E8F9-C37B-37CA-1B4BEFD7C49C}"/>
              </a:ext>
            </a:extLst>
          </p:cNvPr>
          <p:cNvGrpSpPr/>
          <p:nvPr/>
        </p:nvGrpSpPr>
        <p:grpSpPr>
          <a:xfrm>
            <a:off x="6913269" y="2134403"/>
            <a:ext cx="5146521" cy="4488210"/>
            <a:chOff x="6913269" y="2205523"/>
            <a:chExt cx="5146521" cy="4488210"/>
          </a:xfrm>
        </p:grpSpPr>
        <p:pic>
          <p:nvPicPr>
            <p:cNvPr id="1073" name="Picture 2" descr="Career icon vector, man going up by stairs.  climbing stairs stock illustrations">
              <a:extLst>
                <a:ext uri="{FF2B5EF4-FFF2-40B4-BE49-F238E27FC236}">
                  <a16:creationId xmlns:a16="http://schemas.microsoft.com/office/drawing/2014/main" id="{29BEE07F-37A1-CD54-2EC8-5914ADF138CF}"/>
                </a:ext>
              </a:extLst>
            </p:cNvPr>
            <p:cNvPicPr>
              <a:picLocks noChangeAspect="1" noChangeArrowheads="1"/>
            </p:cNvPicPr>
            <p:nvPr/>
          </p:nvPicPr>
          <p:blipFill rotWithShape="1">
            <a:blip r:embed="rId4">
              <a:duotone>
                <a:schemeClr val="accent5">
                  <a:shade val="45000"/>
                  <a:satMod val="135000"/>
                </a:schemeClr>
                <a:prstClr val="white"/>
              </a:duotone>
              <a:extLst>
                <a:ext uri="{28A0092B-C50C-407E-A947-70E740481C1C}">
                  <a14:useLocalDpi xmlns:a14="http://schemas.microsoft.com/office/drawing/2010/main" val="0"/>
                </a:ext>
              </a:extLst>
            </a:blip>
            <a:srcRect l="14445" t="10740" r="13573" b="12266"/>
            <a:stretch/>
          </p:blipFill>
          <p:spPr bwMode="auto">
            <a:xfrm>
              <a:off x="6913269" y="2205523"/>
              <a:ext cx="3572241" cy="4488210"/>
            </a:xfrm>
            <a:prstGeom prst="rect">
              <a:avLst/>
            </a:prstGeom>
            <a:noFill/>
            <a:extLst>
              <a:ext uri="{909E8E84-426E-40DD-AFC4-6F175D3DCCD1}">
                <a14:hiddenFill xmlns:a14="http://schemas.microsoft.com/office/drawing/2010/main">
                  <a:solidFill>
                    <a:srgbClr val="FFFFFF"/>
                  </a:solidFill>
                </a14:hiddenFill>
              </a:ext>
            </a:extLst>
          </p:spPr>
        </p:pic>
        <p:sp>
          <p:nvSpPr>
            <p:cNvPr id="1075" name="Rectangle: Rounded Corners 1074">
              <a:extLst>
                <a:ext uri="{FF2B5EF4-FFF2-40B4-BE49-F238E27FC236}">
                  <a16:creationId xmlns:a16="http://schemas.microsoft.com/office/drawing/2014/main" id="{D2691F7B-B184-9A27-FD8C-3FD458C50AAE}"/>
                </a:ext>
              </a:extLst>
            </p:cNvPr>
            <p:cNvSpPr/>
            <p:nvPr/>
          </p:nvSpPr>
          <p:spPr>
            <a:xfrm>
              <a:off x="8277216" y="6098765"/>
              <a:ext cx="2245359" cy="465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400" b="1" noProof="0" dirty="0"/>
                <a:t>Aumentar a taxa de cobrança para ~100%</a:t>
              </a:r>
            </a:p>
          </p:txBody>
        </p:sp>
        <p:sp>
          <p:nvSpPr>
            <p:cNvPr id="1076" name="Rectangle: Rounded Corners 1075">
              <a:extLst>
                <a:ext uri="{FF2B5EF4-FFF2-40B4-BE49-F238E27FC236}">
                  <a16:creationId xmlns:a16="http://schemas.microsoft.com/office/drawing/2014/main" id="{7215E390-5DA7-EDF3-17B6-9D03A0F185F2}"/>
                </a:ext>
              </a:extLst>
            </p:cNvPr>
            <p:cNvSpPr/>
            <p:nvPr/>
          </p:nvSpPr>
          <p:spPr>
            <a:xfrm>
              <a:off x="8838001" y="5547370"/>
              <a:ext cx="2245357" cy="479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400" b="1" noProof="0" dirty="0"/>
                <a:t>Reduzir custos não laborais para 15%</a:t>
              </a:r>
            </a:p>
          </p:txBody>
        </p:sp>
        <p:sp>
          <p:nvSpPr>
            <p:cNvPr id="1077" name="Rectangle: Rounded Corners 1076">
              <a:extLst>
                <a:ext uri="{FF2B5EF4-FFF2-40B4-BE49-F238E27FC236}">
                  <a16:creationId xmlns:a16="http://schemas.microsoft.com/office/drawing/2014/main" id="{497B58F5-31DA-57DE-C0C5-F56F478C14A0}"/>
                </a:ext>
              </a:extLst>
            </p:cNvPr>
            <p:cNvSpPr/>
            <p:nvPr/>
          </p:nvSpPr>
          <p:spPr>
            <a:xfrm>
              <a:off x="9406652" y="4980396"/>
              <a:ext cx="2245356" cy="479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400" b="1" noProof="0" dirty="0"/>
                <a:t>Reduzir ANF para 25%</a:t>
              </a:r>
            </a:p>
          </p:txBody>
        </p:sp>
        <p:sp>
          <p:nvSpPr>
            <p:cNvPr id="1078" name="Rectangle: Rounded Corners 1077">
              <a:extLst>
                <a:ext uri="{FF2B5EF4-FFF2-40B4-BE49-F238E27FC236}">
                  <a16:creationId xmlns:a16="http://schemas.microsoft.com/office/drawing/2014/main" id="{4EF930CD-8A68-169F-D334-D15B526505F7}"/>
                </a:ext>
              </a:extLst>
            </p:cNvPr>
            <p:cNvSpPr/>
            <p:nvPr/>
          </p:nvSpPr>
          <p:spPr>
            <a:xfrm>
              <a:off x="9954233" y="4398335"/>
              <a:ext cx="1824207" cy="479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400" b="1" noProof="0" dirty="0"/>
                <a:t>Aumento das receitas em 10%</a:t>
              </a:r>
            </a:p>
          </p:txBody>
        </p:sp>
        <p:sp>
          <p:nvSpPr>
            <p:cNvPr id="1079" name="Rectangle: Rounded Corners 1078">
              <a:extLst>
                <a:ext uri="{FF2B5EF4-FFF2-40B4-BE49-F238E27FC236}">
                  <a16:creationId xmlns:a16="http://schemas.microsoft.com/office/drawing/2014/main" id="{864F6D56-869E-E3AE-CEB8-3ADFCB112AFE}"/>
                </a:ext>
              </a:extLst>
            </p:cNvPr>
            <p:cNvSpPr/>
            <p:nvPr/>
          </p:nvSpPr>
          <p:spPr>
            <a:xfrm>
              <a:off x="9886576" y="3492262"/>
              <a:ext cx="2173214" cy="536553"/>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400" b="1" noProof="0" dirty="0"/>
                <a:t>Cobertura de custos Operacionais &gt; 120%</a:t>
              </a:r>
            </a:p>
          </p:txBody>
        </p:sp>
      </p:grpSp>
      <p:sp>
        <p:nvSpPr>
          <p:cNvPr id="3" name="TextBox 2">
            <a:extLst>
              <a:ext uri="{FF2B5EF4-FFF2-40B4-BE49-F238E27FC236}">
                <a16:creationId xmlns:a16="http://schemas.microsoft.com/office/drawing/2014/main" id="{8D364298-69AD-A5C1-5E59-4758592B20E0}"/>
              </a:ext>
            </a:extLst>
          </p:cNvPr>
          <p:cNvSpPr txBox="1"/>
          <p:nvPr/>
        </p:nvSpPr>
        <p:spPr>
          <a:xfrm>
            <a:off x="11547194" y="6279726"/>
            <a:ext cx="351378" cy="400110"/>
          </a:xfrm>
          <a:prstGeom prst="rect">
            <a:avLst/>
          </a:prstGeom>
          <a:noFill/>
        </p:spPr>
        <p:txBody>
          <a:bodyPr wrap="none" rtlCol="0">
            <a:spAutoFit/>
          </a:bodyPr>
          <a:lstStyle/>
          <a:p>
            <a:r>
              <a:rPr lang="en-US" sz="2000" dirty="0">
                <a:solidFill>
                  <a:srgbClr val="B6732D"/>
                </a:solidFill>
                <a:latin typeface="Poppins Medium" pitchFamily="2" charset="77"/>
                <a:cs typeface="Poppins Medium" pitchFamily="2" charset="77"/>
              </a:rPr>
              <a:t>8</a:t>
            </a:r>
            <a:endParaRPr lang="en-MZ" sz="2000" dirty="0">
              <a:solidFill>
                <a:srgbClr val="B6732D"/>
              </a:solidFill>
              <a:latin typeface="Poppins Medium" pitchFamily="2" charset="77"/>
              <a:cs typeface="Poppins Medium" pitchFamily="2" charset="77"/>
            </a:endParaRPr>
          </a:p>
        </p:txBody>
      </p:sp>
    </p:spTree>
    <p:extLst>
      <p:ext uri="{BB962C8B-B14F-4D97-AF65-F5344CB8AC3E}">
        <p14:creationId xmlns:p14="http://schemas.microsoft.com/office/powerpoint/2010/main" val="3073379207"/>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6A205C7-C89E-95A0-3BDF-0D871CBCA98D}"/>
            </a:ext>
          </a:extLst>
        </p:cNvPr>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06F23333-5F5D-F351-FD97-EF913387B78C}"/>
              </a:ext>
            </a:extLst>
          </p:cNvPr>
          <p:cNvGraphicFramePr>
            <a:graphicFrameLocks noGrp="1"/>
          </p:cNvGraphicFramePr>
          <p:nvPr>
            <p:extLst>
              <p:ext uri="{D42A27DB-BD31-4B8C-83A1-F6EECF244321}">
                <p14:modId xmlns:p14="http://schemas.microsoft.com/office/powerpoint/2010/main" val="1459571533"/>
              </p:ext>
            </p:extLst>
          </p:nvPr>
        </p:nvGraphicFramePr>
        <p:xfrm>
          <a:off x="1412239" y="2245068"/>
          <a:ext cx="10048240" cy="4365448"/>
        </p:xfrm>
        <a:graphic>
          <a:graphicData uri="http://schemas.openxmlformats.org/drawingml/2006/table">
            <a:tbl>
              <a:tblPr firstRow="1" bandRow="1">
                <a:tableStyleId>{C083E6E3-FA7D-4D7B-A595-EF9225AFEA82}</a:tableStyleId>
              </a:tblPr>
              <a:tblGrid>
                <a:gridCol w="2009648">
                  <a:extLst>
                    <a:ext uri="{9D8B030D-6E8A-4147-A177-3AD203B41FA5}">
                      <a16:colId xmlns:a16="http://schemas.microsoft.com/office/drawing/2014/main" val="2584593673"/>
                    </a:ext>
                  </a:extLst>
                </a:gridCol>
                <a:gridCol w="2009648">
                  <a:extLst>
                    <a:ext uri="{9D8B030D-6E8A-4147-A177-3AD203B41FA5}">
                      <a16:colId xmlns:a16="http://schemas.microsoft.com/office/drawing/2014/main" val="3559585217"/>
                    </a:ext>
                  </a:extLst>
                </a:gridCol>
                <a:gridCol w="2009648">
                  <a:extLst>
                    <a:ext uri="{9D8B030D-6E8A-4147-A177-3AD203B41FA5}">
                      <a16:colId xmlns:a16="http://schemas.microsoft.com/office/drawing/2014/main" val="160227260"/>
                    </a:ext>
                  </a:extLst>
                </a:gridCol>
                <a:gridCol w="2009648">
                  <a:extLst>
                    <a:ext uri="{9D8B030D-6E8A-4147-A177-3AD203B41FA5}">
                      <a16:colId xmlns:a16="http://schemas.microsoft.com/office/drawing/2014/main" val="3404384234"/>
                    </a:ext>
                  </a:extLst>
                </a:gridCol>
                <a:gridCol w="2009648">
                  <a:extLst>
                    <a:ext uri="{9D8B030D-6E8A-4147-A177-3AD203B41FA5}">
                      <a16:colId xmlns:a16="http://schemas.microsoft.com/office/drawing/2014/main" val="3023918724"/>
                    </a:ext>
                  </a:extLst>
                </a:gridCol>
              </a:tblGrid>
              <a:tr h="545681">
                <a:tc>
                  <a:txBody>
                    <a:bodyPr/>
                    <a:lstStyle/>
                    <a:p>
                      <a:pPr algn="ctr"/>
                      <a:r>
                        <a:rPr lang="en-US" sz="1200" noProof="0" dirty="0"/>
                        <a:t>DONATIVOS</a:t>
                      </a:r>
                      <a:endParaRPr lang="pt-PT" sz="1200" noProof="0" dirty="0"/>
                    </a:p>
                  </a:txBody>
                  <a:tcPr anchor="ctr"/>
                </a:tc>
                <a:tc>
                  <a:txBody>
                    <a:bodyPr/>
                    <a:lstStyle/>
                    <a:p>
                      <a:pPr algn="ctr"/>
                      <a:r>
                        <a:rPr lang="en-US" sz="1200" noProof="0" dirty="0"/>
                        <a:t>CRÉDITOS CONCESSIONAIS</a:t>
                      </a:r>
                      <a:endParaRPr lang="pt-PT" sz="1200" noProof="0" dirty="0"/>
                    </a:p>
                  </a:txBody>
                  <a:tcPr anchor="ctr"/>
                </a:tc>
                <a:tc>
                  <a:txBody>
                    <a:bodyPr/>
                    <a:lstStyle/>
                    <a:p>
                      <a:pPr algn="ctr"/>
                      <a:r>
                        <a:rPr lang="en-US" sz="1200" noProof="0" dirty="0"/>
                        <a:t>PPP</a:t>
                      </a:r>
                      <a:endParaRPr lang="pt-PT" sz="1200" noProof="0" dirty="0"/>
                    </a:p>
                  </a:txBody>
                  <a:tcPr anchor="ctr"/>
                </a:tc>
                <a:tc>
                  <a:txBody>
                    <a:bodyPr/>
                    <a:lstStyle/>
                    <a:p>
                      <a:pPr algn="ctr"/>
                      <a:r>
                        <a:rPr lang="en-US" sz="1200" noProof="0" dirty="0"/>
                        <a:t>GARANTIAS</a:t>
                      </a:r>
                      <a:endParaRPr lang="pt-PT" sz="1200" noProof="0" dirty="0"/>
                    </a:p>
                  </a:txBody>
                  <a:tcPr anchor="ctr"/>
                </a:tc>
                <a:tc>
                  <a:txBody>
                    <a:bodyPr/>
                    <a:lstStyle/>
                    <a:p>
                      <a:pPr algn="ctr"/>
                      <a:r>
                        <a:rPr lang="en-US" sz="1200" noProof="0" dirty="0"/>
                        <a:t>CRÉDITO COMERCIAL</a:t>
                      </a:r>
                      <a:endParaRPr lang="pt-PT" sz="1200" noProof="0" dirty="0"/>
                    </a:p>
                  </a:txBody>
                  <a:tcPr anchor="ctr"/>
                </a:tc>
                <a:extLst>
                  <a:ext uri="{0D108BD9-81ED-4DB2-BD59-A6C34878D82A}">
                    <a16:rowId xmlns:a16="http://schemas.microsoft.com/office/drawing/2014/main" val="217924152"/>
                  </a:ext>
                </a:extLst>
              </a:tr>
              <a:tr h="545681">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extLst>
                  <a:ext uri="{0D108BD9-81ED-4DB2-BD59-A6C34878D82A}">
                    <a16:rowId xmlns:a16="http://schemas.microsoft.com/office/drawing/2014/main" val="3396245250"/>
                  </a:ext>
                </a:extLst>
              </a:tr>
              <a:tr h="545681">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extLst>
                  <a:ext uri="{0D108BD9-81ED-4DB2-BD59-A6C34878D82A}">
                    <a16:rowId xmlns:a16="http://schemas.microsoft.com/office/drawing/2014/main" val="2979020581"/>
                  </a:ext>
                </a:extLst>
              </a:tr>
              <a:tr h="545681">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extLst>
                  <a:ext uri="{0D108BD9-81ED-4DB2-BD59-A6C34878D82A}">
                    <a16:rowId xmlns:a16="http://schemas.microsoft.com/office/drawing/2014/main" val="1569779337"/>
                  </a:ext>
                </a:extLst>
              </a:tr>
              <a:tr h="545681">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extLst>
                  <a:ext uri="{0D108BD9-81ED-4DB2-BD59-A6C34878D82A}">
                    <a16:rowId xmlns:a16="http://schemas.microsoft.com/office/drawing/2014/main" val="2711804330"/>
                  </a:ext>
                </a:extLst>
              </a:tr>
              <a:tr h="545681">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extLst>
                  <a:ext uri="{0D108BD9-81ED-4DB2-BD59-A6C34878D82A}">
                    <a16:rowId xmlns:a16="http://schemas.microsoft.com/office/drawing/2014/main" val="3547159032"/>
                  </a:ext>
                </a:extLst>
              </a:tr>
              <a:tr h="545681">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extLst>
                  <a:ext uri="{0D108BD9-81ED-4DB2-BD59-A6C34878D82A}">
                    <a16:rowId xmlns:a16="http://schemas.microsoft.com/office/drawing/2014/main" val="1064944718"/>
                  </a:ext>
                </a:extLst>
              </a:tr>
              <a:tr h="545681">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tc>
                  <a:txBody>
                    <a:bodyPr/>
                    <a:lstStyle/>
                    <a:p>
                      <a:pPr algn="ctr"/>
                      <a:endParaRPr lang="pt-PT" sz="1200" noProof="0" dirty="0"/>
                    </a:p>
                  </a:txBody>
                  <a:tcPr anchor="ctr"/>
                </a:tc>
                <a:extLst>
                  <a:ext uri="{0D108BD9-81ED-4DB2-BD59-A6C34878D82A}">
                    <a16:rowId xmlns:a16="http://schemas.microsoft.com/office/drawing/2014/main" val="2711447928"/>
                  </a:ext>
                </a:extLst>
              </a:tr>
            </a:tbl>
          </a:graphicData>
        </a:graphic>
      </p:graphicFrame>
      <p:sp>
        <p:nvSpPr>
          <p:cNvPr id="2" name="TextBox 1">
            <a:extLst>
              <a:ext uri="{FF2B5EF4-FFF2-40B4-BE49-F238E27FC236}">
                <a16:creationId xmlns:a16="http://schemas.microsoft.com/office/drawing/2014/main" id="{EC285AE8-9CAC-E457-8DD7-86AC5B8F1779}"/>
              </a:ext>
            </a:extLst>
          </p:cNvPr>
          <p:cNvSpPr txBox="1"/>
          <p:nvPr/>
        </p:nvSpPr>
        <p:spPr>
          <a:xfrm>
            <a:off x="1256044" y="330170"/>
            <a:ext cx="9666514" cy="1384995"/>
          </a:xfrm>
          <a:prstGeom prst="rect">
            <a:avLst/>
          </a:prstGeom>
          <a:noFill/>
        </p:spPr>
        <p:txBody>
          <a:bodyPr wrap="square" rtlCol="0">
            <a:spAutoFit/>
          </a:bodyPr>
          <a:lstStyle/>
          <a:p>
            <a:r>
              <a:rPr lang="pt-PT" sz="2800" b="1" noProof="0" dirty="0">
                <a:latin typeface="Poppins" pitchFamily="2" charset="77"/>
                <a:cs typeface="Poppins" pitchFamily="2" charset="77"/>
              </a:rPr>
              <a:t>Mensagem 5: Donativos e créditos concessionais devem ser deixados para os segmentos de serviços menos rentáveis</a:t>
            </a:r>
          </a:p>
        </p:txBody>
      </p:sp>
      <p:grpSp>
        <p:nvGrpSpPr>
          <p:cNvPr id="13" name="Group 12">
            <a:extLst>
              <a:ext uri="{FF2B5EF4-FFF2-40B4-BE49-F238E27FC236}">
                <a16:creationId xmlns:a16="http://schemas.microsoft.com/office/drawing/2014/main" id="{DF248F69-36CC-B8B7-0B21-1AECFF42EA1A}"/>
              </a:ext>
            </a:extLst>
          </p:cNvPr>
          <p:cNvGrpSpPr/>
          <p:nvPr/>
        </p:nvGrpSpPr>
        <p:grpSpPr>
          <a:xfrm>
            <a:off x="1422397" y="2779326"/>
            <a:ext cx="10038082" cy="3764738"/>
            <a:chOff x="1422397" y="2738686"/>
            <a:chExt cx="10038082" cy="3764738"/>
          </a:xfrm>
        </p:grpSpPr>
        <p:sp>
          <p:nvSpPr>
            <p:cNvPr id="5" name="Rectangle 4">
              <a:extLst>
                <a:ext uri="{FF2B5EF4-FFF2-40B4-BE49-F238E27FC236}">
                  <a16:creationId xmlns:a16="http://schemas.microsoft.com/office/drawing/2014/main" id="{4F350615-3487-5412-3E92-DABFA13A7A56}"/>
                </a:ext>
              </a:extLst>
            </p:cNvPr>
            <p:cNvSpPr/>
            <p:nvPr/>
          </p:nvSpPr>
          <p:spPr>
            <a:xfrm>
              <a:off x="1422399" y="2738686"/>
              <a:ext cx="4104641" cy="477237"/>
            </a:xfrm>
            <a:prstGeom prst="rect">
              <a:avLst/>
            </a:prstGeom>
            <a:solidFill>
              <a:srgbClr val="8BDF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pt-PT" sz="1200" b="1" noProof="0" dirty="0">
                  <a:solidFill>
                    <a:schemeClr val="tx1"/>
                  </a:solidFill>
                </a:rPr>
                <a:t>Abastecimento de Água e Saneamento RURAL</a:t>
              </a:r>
            </a:p>
            <a:p>
              <a:pPr algn="ctr"/>
              <a:r>
                <a:rPr lang="pt-PT" sz="1200" noProof="0" dirty="0">
                  <a:solidFill>
                    <a:schemeClr val="tx1"/>
                  </a:solidFill>
                </a:rPr>
                <a:t>Expansão</a:t>
              </a:r>
            </a:p>
          </p:txBody>
        </p:sp>
        <p:sp>
          <p:nvSpPr>
            <p:cNvPr id="6" name="Rectangle 5">
              <a:extLst>
                <a:ext uri="{FF2B5EF4-FFF2-40B4-BE49-F238E27FC236}">
                  <a16:creationId xmlns:a16="http://schemas.microsoft.com/office/drawing/2014/main" id="{41A4BE72-8A6E-0BAB-3745-5BA11B35A6F2}"/>
                </a:ext>
              </a:extLst>
            </p:cNvPr>
            <p:cNvSpPr/>
            <p:nvPr/>
          </p:nvSpPr>
          <p:spPr>
            <a:xfrm>
              <a:off x="3574777" y="3276883"/>
              <a:ext cx="7885702" cy="477237"/>
            </a:xfrm>
            <a:prstGeom prst="rect">
              <a:avLst/>
            </a:prstGeom>
            <a:solidFill>
              <a:srgbClr val="8BDF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pt-PT" sz="1200" b="1" noProof="0" dirty="0">
                  <a:solidFill>
                    <a:schemeClr val="tx1"/>
                  </a:solidFill>
                </a:rPr>
                <a:t>Abastecimento de Água e Saneamento URBANO</a:t>
              </a:r>
            </a:p>
            <a:p>
              <a:pPr algn="ctr"/>
              <a:r>
                <a:rPr lang="pt-PT" sz="1200" noProof="0" dirty="0">
                  <a:solidFill>
                    <a:schemeClr val="tx1"/>
                  </a:solidFill>
                </a:rPr>
                <a:t>Expansão e Optimização do Serviço</a:t>
              </a:r>
            </a:p>
          </p:txBody>
        </p:sp>
        <p:sp>
          <p:nvSpPr>
            <p:cNvPr id="7" name="Rectangle 6">
              <a:extLst>
                <a:ext uri="{FF2B5EF4-FFF2-40B4-BE49-F238E27FC236}">
                  <a16:creationId xmlns:a16="http://schemas.microsoft.com/office/drawing/2014/main" id="{0611E1E6-CDD3-E04E-1044-6BA45CDB025E}"/>
                </a:ext>
              </a:extLst>
            </p:cNvPr>
            <p:cNvSpPr/>
            <p:nvPr/>
          </p:nvSpPr>
          <p:spPr>
            <a:xfrm>
              <a:off x="5527040" y="3835400"/>
              <a:ext cx="5933439" cy="477237"/>
            </a:xfrm>
            <a:prstGeom prst="rect">
              <a:avLst/>
            </a:prstGeom>
            <a:solidFill>
              <a:srgbClr val="8BDF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algn="ctr"/>
              <a:r>
                <a:rPr lang="pt-PT" sz="1200" b="1" noProof="0" dirty="0">
                  <a:solidFill>
                    <a:schemeClr val="tx1"/>
                  </a:solidFill>
                </a:rPr>
                <a:t>AAS: Investimentos na Produção, Tratamento, Eficiência e Reuso</a:t>
              </a:r>
              <a:endParaRPr lang="pt-PT" sz="1200" noProof="0" dirty="0">
                <a:solidFill>
                  <a:schemeClr val="tx1"/>
                </a:solidFill>
              </a:endParaRPr>
            </a:p>
          </p:txBody>
        </p:sp>
        <p:sp>
          <p:nvSpPr>
            <p:cNvPr id="8" name="Rectangle 7">
              <a:extLst>
                <a:ext uri="{FF2B5EF4-FFF2-40B4-BE49-F238E27FC236}">
                  <a16:creationId xmlns:a16="http://schemas.microsoft.com/office/drawing/2014/main" id="{BB2D599C-19D2-09CD-88FA-1A2B02C624F9}"/>
                </a:ext>
              </a:extLst>
            </p:cNvPr>
            <p:cNvSpPr/>
            <p:nvPr/>
          </p:nvSpPr>
          <p:spPr>
            <a:xfrm>
              <a:off x="1422399" y="4377356"/>
              <a:ext cx="4104640" cy="477238"/>
            </a:xfrm>
            <a:prstGeom prst="rect">
              <a:avLst/>
            </a:prstGeom>
            <a:solidFill>
              <a:srgbClr val="54C3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pt-PT" sz="1200" b="1" noProof="0" dirty="0">
                  <a:solidFill>
                    <a:schemeClr val="tx1"/>
                  </a:solidFill>
                </a:rPr>
                <a:t>Irrigação liderada pelos agricultores</a:t>
              </a:r>
            </a:p>
            <a:p>
              <a:pPr algn="ctr"/>
              <a:r>
                <a:rPr lang="pt-PT" sz="1200" noProof="0" dirty="0">
                  <a:solidFill>
                    <a:schemeClr val="tx1"/>
                  </a:solidFill>
                </a:rPr>
                <a:t>Serviços Descentralizados</a:t>
              </a:r>
            </a:p>
          </p:txBody>
        </p:sp>
        <p:sp>
          <p:nvSpPr>
            <p:cNvPr id="9" name="Rectangle 8">
              <a:extLst>
                <a:ext uri="{FF2B5EF4-FFF2-40B4-BE49-F238E27FC236}">
                  <a16:creationId xmlns:a16="http://schemas.microsoft.com/office/drawing/2014/main" id="{3105C139-2EAB-19E4-77CF-85FA09157637}"/>
                </a:ext>
              </a:extLst>
            </p:cNvPr>
            <p:cNvSpPr/>
            <p:nvPr/>
          </p:nvSpPr>
          <p:spPr>
            <a:xfrm>
              <a:off x="3574776" y="4915553"/>
              <a:ext cx="7885701" cy="477237"/>
            </a:xfrm>
            <a:prstGeom prst="rect">
              <a:avLst/>
            </a:prstGeom>
            <a:solidFill>
              <a:srgbClr val="54C3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pt-PT" sz="1200" b="1" noProof="0" dirty="0">
                  <a:solidFill>
                    <a:schemeClr val="tx1"/>
                  </a:solidFill>
                </a:rPr>
                <a:t>Melhoria da Eficiência no Uso da Água e Energia</a:t>
              </a:r>
            </a:p>
            <a:p>
              <a:pPr algn="ctr"/>
              <a:r>
                <a:rPr lang="pt-PT" sz="1200" noProof="0" dirty="0">
                  <a:solidFill>
                    <a:schemeClr val="tx1"/>
                  </a:solidFill>
                </a:rPr>
                <a:t>Serviços Centralizados</a:t>
              </a:r>
            </a:p>
          </p:txBody>
        </p:sp>
        <p:sp>
          <p:nvSpPr>
            <p:cNvPr id="10" name="Rectangle 9">
              <a:extLst>
                <a:ext uri="{FF2B5EF4-FFF2-40B4-BE49-F238E27FC236}">
                  <a16:creationId xmlns:a16="http://schemas.microsoft.com/office/drawing/2014/main" id="{41D9235F-BA13-2527-DCFF-CD53C4D2794C}"/>
                </a:ext>
              </a:extLst>
            </p:cNvPr>
            <p:cNvSpPr/>
            <p:nvPr/>
          </p:nvSpPr>
          <p:spPr>
            <a:xfrm>
              <a:off x="1422398" y="5467671"/>
              <a:ext cx="8026402" cy="477238"/>
            </a:xfrm>
            <a:prstGeom prst="rect">
              <a:avLst/>
            </a:prstGeom>
            <a:solidFill>
              <a:srgbClr val="FAC6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pt-PT" sz="1200" b="1" noProof="0" dirty="0">
                  <a:solidFill>
                    <a:schemeClr val="tx1"/>
                  </a:solidFill>
                </a:rPr>
                <a:t>Redução do Risco de Cheias e Secas</a:t>
              </a:r>
            </a:p>
            <a:p>
              <a:pPr algn="ctr"/>
              <a:r>
                <a:rPr lang="pt-PT" sz="1200" noProof="0" dirty="0">
                  <a:solidFill>
                    <a:schemeClr val="tx1"/>
                  </a:solidFill>
                </a:rPr>
                <a:t>Barragens e diques</a:t>
              </a:r>
            </a:p>
          </p:txBody>
        </p:sp>
        <p:sp>
          <p:nvSpPr>
            <p:cNvPr id="11" name="Rectangle 10">
              <a:extLst>
                <a:ext uri="{FF2B5EF4-FFF2-40B4-BE49-F238E27FC236}">
                  <a16:creationId xmlns:a16="http://schemas.microsoft.com/office/drawing/2014/main" id="{657723C6-CAB0-8272-5D84-10EF3B0137F3}"/>
                </a:ext>
              </a:extLst>
            </p:cNvPr>
            <p:cNvSpPr/>
            <p:nvPr/>
          </p:nvSpPr>
          <p:spPr>
            <a:xfrm>
              <a:off x="1422397" y="6026187"/>
              <a:ext cx="4104641" cy="477237"/>
            </a:xfrm>
            <a:prstGeom prst="rect">
              <a:avLst/>
            </a:prstGeom>
            <a:solidFill>
              <a:srgbClr val="FAC6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pt-PT" sz="1200" b="1" noProof="0" dirty="0">
                  <a:solidFill>
                    <a:schemeClr val="tx1"/>
                  </a:solidFill>
                </a:rPr>
                <a:t>Restauração e Protecção de Rios e Aquíferos</a:t>
              </a:r>
            </a:p>
            <a:p>
              <a:pPr algn="ctr"/>
              <a:r>
                <a:rPr lang="pt-PT" sz="1200" dirty="0">
                  <a:solidFill>
                    <a:schemeClr val="tx1"/>
                  </a:solidFill>
                </a:rPr>
                <a:t>Soluções Baseadas na Natureza</a:t>
              </a:r>
              <a:endParaRPr lang="pt-PT" sz="1200" noProof="0" dirty="0">
                <a:solidFill>
                  <a:schemeClr val="tx1"/>
                </a:solidFill>
              </a:endParaRPr>
            </a:p>
          </p:txBody>
        </p:sp>
      </p:grpSp>
      <p:sp>
        <p:nvSpPr>
          <p:cNvPr id="14" name="TextBox 13">
            <a:extLst>
              <a:ext uri="{FF2B5EF4-FFF2-40B4-BE49-F238E27FC236}">
                <a16:creationId xmlns:a16="http://schemas.microsoft.com/office/drawing/2014/main" id="{8875ED57-6DC6-3D91-A99E-0A595FC815E5}"/>
              </a:ext>
            </a:extLst>
          </p:cNvPr>
          <p:cNvSpPr txBox="1"/>
          <p:nvPr/>
        </p:nvSpPr>
        <p:spPr>
          <a:xfrm>
            <a:off x="11547194" y="6279726"/>
            <a:ext cx="348172" cy="400110"/>
          </a:xfrm>
          <a:prstGeom prst="rect">
            <a:avLst/>
          </a:prstGeom>
          <a:noFill/>
        </p:spPr>
        <p:txBody>
          <a:bodyPr wrap="none" rtlCol="0">
            <a:spAutoFit/>
          </a:bodyPr>
          <a:lstStyle/>
          <a:p>
            <a:r>
              <a:rPr lang="en-US" sz="2000" dirty="0">
                <a:solidFill>
                  <a:srgbClr val="B6732D"/>
                </a:solidFill>
                <a:latin typeface="Poppins Medium" pitchFamily="2" charset="77"/>
                <a:cs typeface="Poppins Medium" pitchFamily="2" charset="77"/>
              </a:rPr>
              <a:t>9</a:t>
            </a:r>
            <a:endParaRPr lang="en-MZ" sz="2000" dirty="0">
              <a:solidFill>
                <a:srgbClr val="B6732D"/>
              </a:solidFill>
              <a:latin typeface="Poppins Medium" pitchFamily="2" charset="77"/>
              <a:cs typeface="Poppins Medium" pitchFamily="2" charset="77"/>
            </a:endParaRPr>
          </a:p>
        </p:txBody>
      </p:sp>
    </p:spTree>
    <p:extLst>
      <p:ext uri="{BB962C8B-B14F-4D97-AF65-F5344CB8AC3E}">
        <p14:creationId xmlns:p14="http://schemas.microsoft.com/office/powerpoint/2010/main" val="181541949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CCB8C6A-771D-AFB8-1DF2-0488833CC511}"/>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FC3D50B-7D8A-D2D2-5E91-4120EF6B7286}"/>
              </a:ext>
            </a:extLst>
          </p:cNvPr>
          <p:cNvGraphicFramePr>
            <a:graphicFrameLocks noGrp="1"/>
          </p:cNvGraphicFramePr>
          <p:nvPr>
            <p:extLst>
              <p:ext uri="{D42A27DB-BD31-4B8C-83A1-F6EECF244321}">
                <p14:modId xmlns:p14="http://schemas.microsoft.com/office/powerpoint/2010/main" val="1571252091"/>
              </p:ext>
            </p:extLst>
          </p:nvPr>
        </p:nvGraphicFramePr>
        <p:xfrm>
          <a:off x="1256044" y="2180076"/>
          <a:ext cx="10345824" cy="4558234"/>
        </p:xfrm>
        <a:graphic>
          <a:graphicData uri="http://schemas.openxmlformats.org/drawingml/2006/table">
            <a:tbl>
              <a:tblPr firstRow="1" firstCol="1" bandRow="1"/>
              <a:tblGrid>
                <a:gridCol w="1649715">
                  <a:extLst>
                    <a:ext uri="{9D8B030D-6E8A-4147-A177-3AD203B41FA5}">
                      <a16:colId xmlns:a16="http://schemas.microsoft.com/office/drawing/2014/main" val="276077095"/>
                    </a:ext>
                  </a:extLst>
                </a:gridCol>
                <a:gridCol w="2021840">
                  <a:extLst>
                    <a:ext uri="{9D8B030D-6E8A-4147-A177-3AD203B41FA5}">
                      <a16:colId xmlns:a16="http://schemas.microsoft.com/office/drawing/2014/main" val="4048904519"/>
                    </a:ext>
                  </a:extLst>
                </a:gridCol>
                <a:gridCol w="944880">
                  <a:extLst>
                    <a:ext uri="{9D8B030D-6E8A-4147-A177-3AD203B41FA5}">
                      <a16:colId xmlns:a16="http://schemas.microsoft.com/office/drawing/2014/main" val="2214042921"/>
                    </a:ext>
                  </a:extLst>
                </a:gridCol>
                <a:gridCol w="995680">
                  <a:extLst>
                    <a:ext uri="{9D8B030D-6E8A-4147-A177-3AD203B41FA5}">
                      <a16:colId xmlns:a16="http://schemas.microsoft.com/office/drawing/2014/main" val="2519745022"/>
                    </a:ext>
                  </a:extLst>
                </a:gridCol>
                <a:gridCol w="1605280">
                  <a:extLst>
                    <a:ext uri="{9D8B030D-6E8A-4147-A177-3AD203B41FA5}">
                      <a16:colId xmlns:a16="http://schemas.microsoft.com/office/drawing/2014/main" val="3037296467"/>
                    </a:ext>
                  </a:extLst>
                </a:gridCol>
                <a:gridCol w="1490368">
                  <a:extLst>
                    <a:ext uri="{9D8B030D-6E8A-4147-A177-3AD203B41FA5}">
                      <a16:colId xmlns:a16="http://schemas.microsoft.com/office/drawing/2014/main" val="4051083587"/>
                    </a:ext>
                  </a:extLst>
                </a:gridCol>
                <a:gridCol w="1638061">
                  <a:extLst>
                    <a:ext uri="{9D8B030D-6E8A-4147-A177-3AD203B41FA5}">
                      <a16:colId xmlns:a16="http://schemas.microsoft.com/office/drawing/2014/main" val="4284320363"/>
                    </a:ext>
                  </a:extLst>
                </a:gridCol>
              </a:tblGrid>
              <a:tr h="695347">
                <a:tc>
                  <a:txBody>
                    <a:bodyPr/>
                    <a:lstStyle/>
                    <a:p>
                      <a:pPr algn="ctr">
                        <a:lnSpc>
                          <a:spcPct val="100000"/>
                        </a:lnSpc>
                        <a:spcBef>
                          <a:spcPts val="100"/>
                        </a:spcBef>
                        <a:spcAft>
                          <a:spcPts val="100"/>
                        </a:spcAft>
                        <a:buNone/>
                      </a:pPr>
                      <a:r>
                        <a:rPr lang="pt-PT" sz="1300" b="1" noProof="0" dirty="0">
                          <a:effectLst/>
                          <a:latin typeface="+mn-lt"/>
                          <a:ea typeface="Tahoma" panose="020B0604030504040204" pitchFamily="34" charset="0"/>
                        </a:rPr>
                        <a:t>Segmento</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8E2E6"/>
                    </a:solidFill>
                  </a:tcPr>
                </a:tc>
                <a:tc>
                  <a:txBody>
                    <a:bodyPr/>
                    <a:lstStyle/>
                    <a:p>
                      <a:pPr algn="ctr">
                        <a:lnSpc>
                          <a:spcPct val="100000"/>
                        </a:lnSpc>
                        <a:spcBef>
                          <a:spcPts val="100"/>
                        </a:spcBef>
                        <a:spcAft>
                          <a:spcPts val="100"/>
                        </a:spcAft>
                        <a:buNone/>
                      </a:pPr>
                      <a:r>
                        <a:rPr lang="pt-PT" sz="1300" b="1" noProof="0" dirty="0">
                          <a:solidFill>
                            <a:srgbClr val="000000"/>
                          </a:solidFill>
                          <a:effectLst/>
                          <a:latin typeface="+mn-lt"/>
                          <a:ea typeface="Tahoma" panose="020B0604030504040204" pitchFamily="34" charset="0"/>
                        </a:rPr>
                        <a:t>Operador</a:t>
                      </a:r>
                      <a:endParaRPr lang="pt-PT" sz="1300" b="1" noProof="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8E2E6"/>
                    </a:solidFill>
                  </a:tcPr>
                </a:tc>
                <a:tc>
                  <a:txBody>
                    <a:bodyPr/>
                    <a:lstStyle/>
                    <a:p>
                      <a:pPr algn="ctr">
                        <a:lnSpc>
                          <a:spcPct val="100000"/>
                        </a:lnSpc>
                        <a:spcBef>
                          <a:spcPts val="100"/>
                        </a:spcBef>
                        <a:spcAft>
                          <a:spcPts val="100"/>
                        </a:spcAft>
                        <a:buNone/>
                      </a:pPr>
                      <a:r>
                        <a:rPr lang="pt-PT" sz="1300" b="1" noProof="0" dirty="0">
                          <a:solidFill>
                            <a:srgbClr val="000000"/>
                          </a:solidFill>
                          <a:effectLst/>
                          <a:latin typeface="+mn-lt"/>
                          <a:ea typeface="Tahoma" panose="020B0604030504040204" pitchFamily="34" charset="0"/>
                        </a:rPr>
                        <a:t>Rácio de cobrança</a:t>
                      </a:r>
                    </a:p>
                    <a:p>
                      <a:pPr algn="ctr">
                        <a:lnSpc>
                          <a:spcPct val="100000"/>
                        </a:lnSpc>
                        <a:spcBef>
                          <a:spcPts val="100"/>
                        </a:spcBef>
                        <a:spcAft>
                          <a:spcPts val="100"/>
                        </a:spcAft>
                        <a:buNone/>
                      </a:pPr>
                      <a:r>
                        <a:rPr lang="pt-PT" sz="1300" b="1" noProof="0" dirty="0">
                          <a:solidFill>
                            <a:srgbClr val="000000"/>
                          </a:solidFill>
                          <a:effectLst/>
                          <a:latin typeface="+mn-lt"/>
                          <a:ea typeface="Tahoma" panose="020B0604030504040204" pitchFamily="34" charset="0"/>
                        </a:rPr>
                        <a:t>(%)</a:t>
                      </a:r>
                      <a:endParaRPr lang="pt-PT" sz="1300" b="1" noProof="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8E2E6"/>
                    </a:solidFill>
                  </a:tcPr>
                </a:tc>
                <a:tc>
                  <a:txBody>
                    <a:bodyPr/>
                    <a:lstStyle/>
                    <a:p>
                      <a:pPr algn="ctr">
                        <a:lnSpc>
                          <a:spcPct val="100000"/>
                        </a:lnSpc>
                        <a:spcBef>
                          <a:spcPts val="100"/>
                        </a:spcBef>
                        <a:spcAft>
                          <a:spcPts val="100"/>
                        </a:spcAft>
                        <a:buNone/>
                      </a:pPr>
                      <a:r>
                        <a:rPr lang="pt-PT" sz="1300" b="1" noProof="0" dirty="0">
                          <a:solidFill>
                            <a:srgbClr val="000000"/>
                          </a:solidFill>
                          <a:effectLst/>
                          <a:latin typeface="+mn-lt"/>
                          <a:ea typeface="Tahoma" panose="020B0604030504040204" pitchFamily="34" charset="0"/>
                        </a:rPr>
                        <a:t>Água Não Facturada </a:t>
                      </a:r>
                    </a:p>
                    <a:p>
                      <a:pPr algn="ctr">
                        <a:lnSpc>
                          <a:spcPct val="100000"/>
                        </a:lnSpc>
                        <a:spcBef>
                          <a:spcPts val="100"/>
                        </a:spcBef>
                        <a:spcAft>
                          <a:spcPts val="100"/>
                        </a:spcAft>
                        <a:buNone/>
                      </a:pPr>
                      <a:r>
                        <a:rPr lang="pt-PT" sz="1300" b="1" noProof="0" dirty="0">
                          <a:solidFill>
                            <a:srgbClr val="000000"/>
                          </a:solidFill>
                          <a:effectLst/>
                          <a:latin typeface="+mn-lt"/>
                          <a:ea typeface="Tahoma" panose="020B0604030504040204" pitchFamily="34" charset="0"/>
                        </a:rPr>
                        <a:t>(%)</a:t>
                      </a:r>
                      <a:endParaRPr lang="pt-PT" sz="1300" b="1" noProof="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8E2E6"/>
                    </a:solidFill>
                  </a:tcPr>
                </a:tc>
                <a:tc>
                  <a:txBody>
                    <a:bodyPr/>
                    <a:lstStyle/>
                    <a:p>
                      <a:pPr algn="ctr">
                        <a:lnSpc>
                          <a:spcPct val="100000"/>
                        </a:lnSpc>
                        <a:spcBef>
                          <a:spcPts val="100"/>
                        </a:spcBef>
                        <a:spcAft>
                          <a:spcPts val="100"/>
                        </a:spcAft>
                        <a:buNone/>
                      </a:pPr>
                      <a:r>
                        <a:rPr lang="pt-PT" sz="1300" b="1" noProof="0" dirty="0">
                          <a:solidFill>
                            <a:srgbClr val="000000"/>
                          </a:solidFill>
                          <a:effectLst/>
                          <a:latin typeface="+mn-lt"/>
                          <a:ea typeface="Tahoma" panose="020B0604030504040204" pitchFamily="34" charset="0"/>
                        </a:rPr>
                        <a:t>Cobertura de Custos Operacionais</a:t>
                      </a:r>
                    </a:p>
                    <a:p>
                      <a:pPr algn="ctr">
                        <a:lnSpc>
                          <a:spcPct val="100000"/>
                        </a:lnSpc>
                        <a:spcBef>
                          <a:spcPts val="100"/>
                        </a:spcBef>
                        <a:spcAft>
                          <a:spcPts val="100"/>
                        </a:spcAft>
                        <a:buNone/>
                      </a:pPr>
                      <a:r>
                        <a:rPr lang="pt-PT" sz="1300" b="1" noProof="0" dirty="0">
                          <a:solidFill>
                            <a:srgbClr val="000000"/>
                          </a:solidFill>
                          <a:effectLst/>
                          <a:latin typeface="+mn-lt"/>
                          <a:ea typeface="Tahoma" panose="020B0604030504040204" pitchFamily="34" charset="0"/>
                        </a:rPr>
                        <a:t>(</a:t>
                      </a:r>
                      <a:r>
                        <a:rPr lang="pt-PT" sz="1300" b="1" i="1" noProof="0" dirty="0">
                          <a:solidFill>
                            <a:srgbClr val="000000"/>
                          </a:solidFill>
                          <a:effectLst/>
                          <a:latin typeface="+mn-lt"/>
                          <a:ea typeface="Tahoma" panose="020B0604030504040204" pitchFamily="34" charset="0"/>
                        </a:rPr>
                        <a:t>Cash </a:t>
                      </a:r>
                      <a:r>
                        <a:rPr lang="pt-PT" sz="1300" b="1" i="1" noProof="0" dirty="0" err="1">
                          <a:solidFill>
                            <a:srgbClr val="000000"/>
                          </a:solidFill>
                          <a:effectLst/>
                          <a:latin typeface="+mn-lt"/>
                          <a:ea typeface="Tahoma" panose="020B0604030504040204" pitchFamily="34" charset="0"/>
                        </a:rPr>
                        <a:t>Basis</a:t>
                      </a:r>
                      <a:r>
                        <a:rPr lang="pt-PT" sz="1300" b="1" noProof="0" dirty="0">
                          <a:solidFill>
                            <a:srgbClr val="000000"/>
                          </a:solidFill>
                          <a:effectLst/>
                          <a:latin typeface="+mn-lt"/>
                          <a:ea typeface="Tahoma" panose="020B0604030504040204" pitchFamily="34" charset="0"/>
                        </a:rPr>
                        <a:t>)</a:t>
                      </a:r>
                      <a:endParaRPr lang="pt-PT" sz="1300" b="1" noProof="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8E2E6"/>
                    </a:solidFill>
                  </a:tcPr>
                </a:tc>
                <a:tc>
                  <a:txBody>
                    <a:bodyPr/>
                    <a:lstStyle/>
                    <a:p>
                      <a:pPr algn="ctr">
                        <a:lnSpc>
                          <a:spcPct val="100000"/>
                        </a:lnSpc>
                        <a:spcBef>
                          <a:spcPts val="100"/>
                        </a:spcBef>
                        <a:spcAft>
                          <a:spcPts val="100"/>
                        </a:spcAft>
                        <a:buNone/>
                      </a:pPr>
                      <a:r>
                        <a:rPr lang="pt-PT" sz="1400" b="1" noProof="0" dirty="0">
                          <a:effectLst/>
                          <a:latin typeface="+mn-lt"/>
                          <a:ea typeface="Tahoma" panose="020B0604030504040204" pitchFamily="34" charset="0"/>
                        </a:rPr>
                        <a:t>Nível Indicativo de </a:t>
                      </a:r>
                      <a:r>
                        <a:rPr lang="pt-PT" sz="1400" b="1" noProof="0" dirty="0" smtClean="0">
                          <a:effectLst/>
                          <a:latin typeface="+mn-lt"/>
                          <a:ea typeface="Tahoma" panose="020B0604030504040204" pitchFamily="34" charset="0"/>
                        </a:rPr>
                        <a:t>Bancabilidade actual</a:t>
                      </a:r>
                      <a:endParaRPr lang="pt-PT" sz="1400" b="1" noProof="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8E2E6"/>
                    </a:solidFill>
                  </a:tcPr>
                </a:tc>
                <a:tc>
                  <a:txBody>
                    <a:bodyPr/>
                    <a:lstStyle/>
                    <a:p>
                      <a:pPr algn="ctr">
                        <a:lnSpc>
                          <a:spcPct val="100000"/>
                        </a:lnSpc>
                        <a:spcBef>
                          <a:spcPts val="100"/>
                        </a:spcBef>
                        <a:spcAft>
                          <a:spcPts val="100"/>
                        </a:spcAft>
                        <a:buNone/>
                      </a:pPr>
                      <a:r>
                        <a:rPr lang="pt-PT" sz="1300" b="1" noProof="0" dirty="0">
                          <a:effectLst/>
                          <a:latin typeface="+mn-lt"/>
                          <a:ea typeface="Tahoma" panose="020B0604030504040204" pitchFamily="34" charset="0"/>
                        </a:rPr>
                        <a:t>Notas</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C8E2E6"/>
                    </a:solidFill>
                  </a:tcPr>
                </a:tc>
                <a:extLst>
                  <a:ext uri="{0D108BD9-81ED-4DB2-BD59-A6C34878D82A}">
                    <a16:rowId xmlns:a16="http://schemas.microsoft.com/office/drawing/2014/main" val="4028153087"/>
                  </a:ext>
                </a:extLst>
              </a:tr>
              <a:tr h="279245">
                <a:tc rowSpan="4">
                  <a:txBody>
                    <a:bodyPr/>
                    <a:lstStyle/>
                    <a:p>
                      <a:pPr algn="l">
                        <a:lnSpc>
                          <a:spcPct val="100000"/>
                        </a:lnSpc>
                        <a:spcBef>
                          <a:spcPts val="100"/>
                        </a:spcBef>
                        <a:spcAft>
                          <a:spcPts val="100"/>
                        </a:spcAft>
                        <a:buNone/>
                      </a:pPr>
                      <a:r>
                        <a:rPr lang="en-US" sz="1300" b="1" dirty="0">
                          <a:effectLst/>
                          <a:latin typeface="+mn-lt"/>
                          <a:ea typeface="Tahoma" panose="020B0604030504040204" pitchFamily="34" charset="0"/>
                        </a:rPr>
                        <a:t>SISTEMAS PRINCIPAIS 2024</a:t>
                      </a:r>
                    </a:p>
                    <a:p>
                      <a:pPr marL="0" marR="0" lvl="0" indent="0" algn="l" defTabSz="914400" rtl="0" eaLnBrk="1" fontAlgn="auto" latinLnBrk="0" hangingPunct="1">
                        <a:lnSpc>
                          <a:spcPct val="100000"/>
                        </a:lnSpc>
                        <a:spcBef>
                          <a:spcPts val="100"/>
                        </a:spcBef>
                        <a:spcAft>
                          <a:spcPts val="100"/>
                        </a:spcAft>
                        <a:buClrTx/>
                        <a:buSzTx/>
                        <a:buFontTx/>
                        <a:buNone/>
                        <a:tabLst/>
                        <a:defRPr/>
                      </a:pPr>
                      <a:r>
                        <a:rPr lang="en-US" sz="1300" b="0" dirty="0">
                          <a:effectLst/>
                          <a:latin typeface="+mn-lt"/>
                          <a:ea typeface="Tahoma" panose="020B0604030504040204" pitchFamily="34" charset="0"/>
                        </a:rPr>
                        <a:t>(Fonte: WBG 2025)</a:t>
                      </a:r>
                      <a:endParaRPr lang="pt-PT" sz="1300" b="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l">
                        <a:lnSpc>
                          <a:spcPct val="100000"/>
                        </a:lnSpc>
                        <a:spcBef>
                          <a:spcPts val="300"/>
                        </a:spcBef>
                        <a:spcAft>
                          <a:spcPts val="300"/>
                        </a:spcAft>
                        <a:buNone/>
                      </a:pPr>
                      <a:r>
                        <a:rPr lang="pt-PT" sz="1300" b="1" noProof="0" dirty="0">
                          <a:effectLst/>
                          <a:latin typeface="+mn-lt"/>
                          <a:ea typeface="Tahoma" panose="020B0604030504040204" pitchFamily="34" charset="0"/>
                        </a:rPr>
                        <a:t>AdRMM (Maputo)</a:t>
                      </a:r>
                      <a:endParaRPr lang="pt-PT" sz="1300" noProof="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a:effectLst/>
                          <a:latin typeface="+mn-lt"/>
                          <a:ea typeface="Tahoma" panose="020B0604030504040204" pitchFamily="34" charset="0"/>
                        </a:rPr>
                        <a:t>68%</a:t>
                      </a:r>
                      <a:endParaRPr lang="pt-PT" sz="130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a:effectLst/>
                          <a:latin typeface="+mn-lt"/>
                          <a:ea typeface="Tahoma" panose="020B0604030504040204" pitchFamily="34" charset="0"/>
                        </a:rPr>
                        <a:t>48%</a:t>
                      </a:r>
                      <a:endParaRPr lang="pt-PT" sz="130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70%</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l">
                        <a:lnSpc>
                          <a:spcPct val="100000"/>
                        </a:lnSpc>
                        <a:spcBef>
                          <a:spcPts val="300"/>
                        </a:spcBef>
                        <a:spcAft>
                          <a:spcPts val="300"/>
                        </a:spcAft>
                        <a:buNone/>
                      </a:pPr>
                      <a:r>
                        <a:rPr lang="pt-PT" sz="1300" noProof="0" dirty="0">
                          <a:effectLst/>
                          <a:latin typeface="+mn-lt"/>
                          <a:ea typeface="Tahoma" panose="020B0604030504040204" pitchFamily="34" charset="0"/>
                        </a:rPr>
                        <a:t>Não cobre OPEX</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684226449"/>
                  </a:ext>
                </a:extLst>
              </a:tr>
              <a:tr h="279245">
                <a:tc vMerge="1">
                  <a:txBody>
                    <a:bodyPr/>
                    <a:lstStyle/>
                    <a:p>
                      <a:pPr algn="l">
                        <a:lnSpc>
                          <a:spcPct val="150000"/>
                        </a:lnSpc>
                        <a:spcBef>
                          <a:spcPts val="300"/>
                        </a:spcBef>
                        <a:spcAft>
                          <a:spcPts val="300"/>
                        </a:spcAft>
                        <a:buNone/>
                      </a:pPr>
                      <a:endParaRPr lang="pt-PT" sz="14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l">
                        <a:lnSpc>
                          <a:spcPct val="100000"/>
                        </a:lnSpc>
                        <a:spcBef>
                          <a:spcPts val="300"/>
                        </a:spcBef>
                        <a:spcAft>
                          <a:spcPts val="300"/>
                        </a:spcAft>
                        <a:buNone/>
                      </a:pPr>
                      <a:r>
                        <a:rPr lang="pt-PT" sz="1300" b="1" noProof="0" dirty="0">
                          <a:effectLst/>
                          <a:latin typeface="+mn-lt"/>
                          <a:ea typeface="Tahoma" panose="020B0604030504040204" pitchFamily="34" charset="0"/>
                        </a:rPr>
                        <a:t>AdRS (Sul)</a:t>
                      </a:r>
                      <a:endParaRPr lang="pt-PT" sz="1300" noProof="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86%</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a:effectLst/>
                          <a:latin typeface="+mn-lt"/>
                          <a:ea typeface="Tahoma" panose="020B0604030504040204" pitchFamily="34" charset="0"/>
                        </a:rPr>
                        <a:t>49%</a:t>
                      </a:r>
                      <a:endParaRPr lang="pt-PT" sz="130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71%</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pt-PT" sz="1300" noProof="0" dirty="0">
                          <a:effectLst/>
                          <a:latin typeface="+mn-lt"/>
                          <a:ea typeface="Tahoma" panose="020B0604030504040204" pitchFamily="34" charset="0"/>
                        </a:rPr>
                        <a:t>Não cobre OPEX</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849869455"/>
                  </a:ext>
                </a:extLst>
              </a:tr>
              <a:tr h="279245">
                <a:tc vMerge="1">
                  <a:txBody>
                    <a:bodyPr/>
                    <a:lstStyle/>
                    <a:p>
                      <a:pPr algn="l">
                        <a:lnSpc>
                          <a:spcPct val="150000"/>
                        </a:lnSpc>
                        <a:spcBef>
                          <a:spcPts val="300"/>
                        </a:spcBef>
                        <a:spcAft>
                          <a:spcPts val="300"/>
                        </a:spcAft>
                        <a:buNone/>
                      </a:pPr>
                      <a:endParaRPr lang="pt-PT" sz="14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l">
                        <a:lnSpc>
                          <a:spcPct val="100000"/>
                        </a:lnSpc>
                        <a:spcBef>
                          <a:spcPts val="300"/>
                        </a:spcBef>
                        <a:spcAft>
                          <a:spcPts val="300"/>
                        </a:spcAft>
                        <a:buNone/>
                      </a:pPr>
                      <a:r>
                        <a:rPr lang="pt-PT" sz="1300" b="1" noProof="0" dirty="0" err="1">
                          <a:effectLst/>
                          <a:latin typeface="+mn-lt"/>
                          <a:ea typeface="Tahoma" panose="020B0604030504040204" pitchFamily="34" charset="0"/>
                        </a:rPr>
                        <a:t>AdRC</a:t>
                      </a:r>
                      <a:r>
                        <a:rPr lang="pt-PT" sz="1300" b="1" noProof="0" dirty="0">
                          <a:effectLst/>
                          <a:latin typeface="+mn-lt"/>
                          <a:ea typeface="Tahoma" panose="020B0604030504040204" pitchFamily="34" charset="0"/>
                        </a:rPr>
                        <a:t> (Centro)</a:t>
                      </a:r>
                      <a:endParaRPr lang="pt-PT" sz="1300" noProof="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69%</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39%</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80%</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pt-PT" sz="1300" noProof="0" dirty="0">
                          <a:effectLst/>
                          <a:latin typeface="+mn-lt"/>
                          <a:ea typeface="Tahoma" panose="020B0604030504040204" pitchFamily="34" charset="0"/>
                        </a:rPr>
                        <a:t>Não cobre OPEX</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688502237"/>
                  </a:ext>
                </a:extLst>
              </a:tr>
              <a:tr h="279245">
                <a:tc vMerge="1">
                  <a:txBody>
                    <a:bodyPr/>
                    <a:lstStyle/>
                    <a:p>
                      <a:pPr algn="l">
                        <a:lnSpc>
                          <a:spcPct val="150000"/>
                        </a:lnSpc>
                        <a:spcBef>
                          <a:spcPts val="300"/>
                        </a:spcBef>
                        <a:spcAft>
                          <a:spcPts val="300"/>
                        </a:spcAft>
                        <a:buNone/>
                      </a:pPr>
                      <a:endParaRPr lang="pt-PT" sz="14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l">
                        <a:lnSpc>
                          <a:spcPct val="100000"/>
                        </a:lnSpc>
                        <a:spcBef>
                          <a:spcPts val="300"/>
                        </a:spcBef>
                        <a:spcAft>
                          <a:spcPts val="300"/>
                        </a:spcAft>
                        <a:buNone/>
                      </a:pPr>
                      <a:r>
                        <a:rPr lang="pt-PT" sz="1300" b="1" noProof="0" dirty="0" err="1">
                          <a:effectLst/>
                          <a:latin typeface="+mn-lt"/>
                          <a:ea typeface="Tahoma" panose="020B0604030504040204" pitchFamily="34" charset="0"/>
                        </a:rPr>
                        <a:t>AdRN</a:t>
                      </a:r>
                      <a:r>
                        <a:rPr lang="pt-PT" sz="1300" b="1" noProof="0" dirty="0">
                          <a:effectLst/>
                          <a:latin typeface="+mn-lt"/>
                          <a:ea typeface="Tahoma" panose="020B0604030504040204" pitchFamily="34" charset="0"/>
                        </a:rPr>
                        <a:t> (Norte)</a:t>
                      </a:r>
                      <a:endParaRPr lang="pt-PT" sz="1300" noProof="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76%</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40%</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100%</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pt-PT" sz="1300" noProof="0" dirty="0">
                          <a:effectLst/>
                          <a:latin typeface="+mn-lt"/>
                          <a:ea typeface="Tahoma" panose="020B0604030504040204" pitchFamily="34" charset="0"/>
                        </a:rPr>
                        <a:t>Cobre OPEX</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779102999"/>
                  </a:ext>
                </a:extLst>
              </a:tr>
              <a:tr h="279245">
                <a:tc rowSpan="3">
                  <a:txBody>
                    <a:bodyPr/>
                    <a:lstStyle/>
                    <a:p>
                      <a:pPr algn="l">
                        <a:lnSpc>
                          <a:spcPct val="100000"/>
                        </a:lnSpc>
                        <a:spcBef>
                          <a:spcPts val="100"/>
                        </a:spcBef>
                        <a:spcAft>
                          <a:spcPts val="100"/>
                        </a:spcAft>
                        <a:buNone/>
                      </a:pPr>
                      <a:r>
                        <a:rPr lang="en-US" sz="1300" b="1" dirty="0">
                          <a:effectLst/>
                          <a:latin typeface="+mn-lt"/>
                          <a:ea typeface="Tahoma" panose="020B0604030504040204" pitchFamily="34" charset="0"/>
                        </a:rPr>
                        <a:t>SISTEMAS SECUNDÁRIOS 2024</a:t>
                      </a:r>
                    </a:p>
                    <a:p>
                      <a:pPr marL="0" marR="0" lvl="0" indent="0" algn="l" defTabSz="914400" rtl="0" eaLnBrk="1" fontAlgn="auto" latinLnBrk="0" hangingPunct="1">
                        <a:lnSpc>
                          <a:spcPct val="100000"/>
                        </a:lnSpc>
                        <a:spcBef>
                          <a:spcPts val="100"/>
                        </a:spcBef>
                        <a:spcAft>
                          <a:spcPts val="100"/>
                        </a:spcAft>
                        <a:buClrTx/>
                        <a:buSzTx/>
                        <a:buFontTx/>
                        <a:buNone/>
                        <a:tabLst/>
                        <a:defRPr/>
                      </a:pPr>
                      <a:r>
                        <a:rPr lang="en-US" sz="1200" b="0" dirty="0">
                          <a:effectLst/>
                          <a:latin typeface="+mn-lt"/>
                          <a:ea typeface="Tahoma" panose="020B0604030504040204" pitchFamily="34" charset="0"/>
                        </a:rPr>
                        <a:t>(Fonte: AURAS, 2025)</a:t>
                      </a:r>
                      <a:endParaRPr lang="pt-PT" sz="1200" b="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l">
                        <a:lnSpc>
                          <a:spcPct val="100000"/>
                        </a:lnSpc>
                        <a:spcBef>
                          <a:spcPts val="300"/>
                        </a:spcBef>
                        <a:spcAft>
                          <a:spcPts val="300"/>
                        </a:spcAft>
                        <a:buNone/>
                      </a:pPr>
                      <a:r>
                        <a:rPr lang="pt-PT" sz="1300" b="1" noProof="0" dirty="0">
                          <a:effectLst/>
                          <a:latin typeface="+mn-lt"/>
                          <a:ea typeface="Tahoma" panose="020B0604030504040204" pitchFamily="34" charset="0"/>
                        </a:rPr>
                        <a:t>PB Construções - Nametil</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75%</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50%</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128%</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pt-PT" sz="1300" noProof="0" dirty="0">
                          <a:effectLst/>
                          <a:latin typeface="+mn-lt"/>
                          <a:ea typeface="Tahoma" panose="020B0604030504040204" pitchFamily="34" charset="0"/>
                        </a:rPr>
                        <a:t>Cobre OPEX &amp; CAPEX</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035500177"/>
                  </a:ext>
                </a:extLst>
              </a:tr>
              <a:tr h="279245">
                <a:tc vMerge="1">
                  <a:txBody>
                    <a:bodyPr/>
                    <a:lstStyle/>
                    <a:p>
                      <a:endParaRPr lang="pt-PT"/>
                    </a:p>
                  </a:txBody>
                  <a:tcPr/>
                </a:tc>
                <a:tc>
                  <a:txBody>
                    <a:bodyPr/>
                    <a:lstStyle/>
                    <a:p>
                      <a:pPr algn="l">
                        <a:lnSpc>
                          <a:spcPct val="100000"/>
                        </a:lnSpc>
                        <a:spcBef>
                          <a:spcPts val="300"/>
                        </a:spcBef>
                        <a:spcAft>
                          <a:spcPts val="300"/>
                        </a:spcAft>
                        <a:buNone/>
                      </a:pPr>
                      <a:r>
                        <a:rPr lang="pt-PT" sz="1300" b="1" noProof="0" dirty="0">
                          <a:effectLst/>
                          <a:latin typeface="+mn-lt"/>
                          <a:ea typeface="Tahoma" panose="020B0604030504040204" pitchFamily="34" charset="0"/>
                        </a:rPr>
                        <a:t>Águas de Caia - </a:t>
                      </a:r>
                      <a:r>
                        <a:rPr lang="pt-PT" sz="1300" b="1" noProof="0" dirty="0" err="1">
                          <a:effectLst/>
                          <a:latin typeface="+mn-lt"/>
                          <a:ea typeface="Tahoma" panose="020B0604030504040204" pitchFamily="34" charset="0"/>
                        </a:rPr>
                        <a:t>Inhaminga</a:t>
                      </a:r>
                      <a:endParaRPr lang="pt-PT" sz="1300" b="1" noProof="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80%</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10%</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208%</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pt-PT" sz="1300" noProof="0" dirty="0">
                          <a:effectLst/>
                          <a:latin typeface="+mn-lt"/>
                          <a:ea typeface="Tahoma" panose="020B0604030504040204" pitchFamily="34" charset="0"/>
                        </a:rPr>
                        <a:t>Cobre OPEX &amp; CAPEX</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407730212"/>
                  </a:ext>
                </a:extLst>
              </a:tr>
              <a:tr h="279245">
                <a:tc vMerge="1">
                  <a:txBody>
                    <a:bodyPr/>
                    <a:lstStyle/>
                    <a:p>
                      <a:pPr algn="l">
                        <a:lnSpc>
                          <a:spcPct val="150000"/>
                        </a:lnSpc>
                        <a:spcBef>
                          <a:spcPts val="300"/>
                        </a:spcBef>
                        <a:spcAft>
                          <a:spcPts val="300"/>
                        </a:spcAft>
                        <a:buNone/>
                      </a:pPr>
                      <a:endParaRPr lang="pt-PT" sz="14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pt-PT" sz="1300" b="1" noProof="0" dirty="0" err="1">
                          <a:effectLst/>
                          <a:latin typeface="+mn-lt"/>
                          <a:ea typeface="Tahoma" panose="020B0604030504040204" pitchFamily="34" charset="0"/>
                        </a:rPr>
                        <a:t>Collins</a:t>
                      </a:r>
                      <a:r>
                        <a:rPr lang="pt-PT" sz="1300" b="1" noProof="0" dirty="0">
                          <a:effectLst/>
                          <a:latin typeface="+mn-lt"/>
                          <a:ea typeface="Tahoma" panose="020B0604030504040204" pitchFamily="34" charset="0"/>
                        </a:rPr>
                        <a:t> - </a:t>
                      </a:r>
                      <a:r>
                        <a:rPr lang="pt-PT" sz="1300" b="1" noProof="0" dirty="0" err="1">
                          <a:effectLst/>
                          <a:latin typeface="+mn-lt"/>
                          <a:ea typeface="Tahoma" panose="020B0604030504040204" pitchFamily="34" charset="0"/>
                        </a:rPr>
                        <a:t>Moamba</a:t>
                      </a:r>
                      <a:endParaRPr lang="pt-PT" sz="1300" b="1" noProof="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120%</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54%</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126%</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pt-PT" sz="1300" noProof="0" dirty="0">
                          <a:effectLst/>
                          <a:latin typeface="+mn-lt"/>
                          <a:ea typeface="Tahoma" panose="020B0604030504040204" pitchFamily="34" charset="0"/>
                        </a:rPr>
                        <a:t>Cobre OPEX &amp; CAPEX</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22599864"/>
                  </a:ext>
                </a:extLst>
              </a:tr>
              <a:tr h="273008">
                <a:tc rowSpan="5">
                  <a:txBody>
                    <a:bodyPr/>
                    <a:lstStyle/>
                    <a:p>
                      <a:pPr algn="l">
                        <a:lnSpc>
                          <a:spcPct val="100000"/>
                        </a:lnSpc>
                        <a:spcBef>
                          <a:spcPts val="100"/>
                        </a:spcBef>
                        <a:spcAft>
                          <a:spcPts val="100"/>
                        </a:spcAft>
                        <a:buNone/>
                      </a:pPr>
                      <a:r>
                        <a:rPr lang="en-US" sz="1300" b="1" dirty="0">
                          <a:effectLst/>
                          <a:latin typeface="+mn-lt"/>
                          <a:ea typeface="Tahoma" panose="020B0604030504040204" pitchFamily="34" charset="0"/>
                        </a:rPr>
                        <a:t>SANEAMENTO URBANO 2024</a:t>
                      </a:r>
                    </a:p>
                    <a:p>
                      <a:pPr algn="l">
                        <a:lnSpc>
                          <a:spcPct val="100000"/>
                        </a:lnSpc>
                        <a:spcBef>
                          <a:spcPts val="100"/>
                        </a:spcBef>
                        <a:spcAft>
                          <a:spcPts val="100"/>
                        </a:spcAft>
                        <a:buNone/>
                      </a:pPr>
                      <a:r>
                        <a:rPr lang="en-US" sz="1200" b="0" dirty="0">
                          <a:effectLst/>
                          <a:latin typeface="+mn-lt"/>
                          <a:ea typeface="Tahoma" panose="020B0604030504040204" pitchFamily="34" charset="0"/>
                        </a:rPr>
                        <a:t>(Fonte: AURAS, 2025)</a:t>
                      </a:r>
                      <a:endParaRPr lang="pt-PT" sz="1200" b="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l">
                        <a:lnSpc>
                          <a:spcPct val="100000"/>
                        </a:lnSpc>
                        <a:spcBef>
                          <a:spcPts val="300"/>
                        </a:spcBef>
                        <a:spcAft>
                          <a:spcPts val="300"/>
                        </a:spcAft>
                        <a:buNone/>
                      </a:pPr>
                      <a:r>
                        <a:rPr lang="pt-PT" sz="1300" b="1" noProof="0" dirty="0">
                          <a:effectLst/>
                          <a:latin typeface="+mn-lt"/>
                          <a:ea typeface="Tahoma" panose="020B0604030504040204" pitchFamily="34" charset="0"/>
                        </a:rPr>
                        <a:t>EMUSANA (Npl)</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n/a</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n/a</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100%</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pt-PT" sz="1300" noProof="0" dirty="0">
                          <a:effectLst/>
                          <a:latin typeface="+mn-lt"/>
                          <a:ea typeface="Tahoma" panose="020B0604030504040204" pitchFamily="34" charset="0"/>
                        </a:rPr>
                        <a:t>Cobre OPEX</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208274132"/>
                  </a:ext>
                </a:extLst>
              </a:tr>
              <a:tr h="279245">
                <a:tc vMerge="1">
                  <a:txBody>
                    <a:bodyPr/>
                    <a:lstStyle/>
                    <a:p>
                      <a:endParaRPr lang="pt-PT"/>
                    </a:p>
                  </a:txBody>
                  <a:tcPr/>
                </a:tc>
                <a:tc>
                  <a:txBody>
                    <a:bodyPr/>
                    <a:lstStyle/>
                    <a:p>
                      <a:pPr algn="l">
                        <a:lnSpc>
                          <a:spcPct val="100000"/>
                        </a:lnSpc>
                        <a:spcBef>
                          <a:spcPts val="300"/>
                        </a:spcBef>
                        <a:spcAft>
                          <a:spcPts val="300"/>
                        </a:spcAft>
                        <a:buNone/>
                      </a:pPr>
                      <a:r>
                        <a:rPr lang="pt-PT" sz="1300" b="1" noProof="0" dirty="0">
                          <a:effectLst/>
                          <a:latin typeface="+mn-lt"/>
                          <a:ea typeface="Tahoma" panose="020B0604030504040204" pitchFamily="34" charset="0"/>
                        </a:rPr>
                        <a:t>SEMUSATE (Tete)</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n/a</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n/a</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100%</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pt-PT" sz="1300" noProof="0" dirty="0">
                          <a:effectLst/>
                          <a:latin typeface="+mn-lt"/>
                          <a:ea typeface="Tahoma" panose="020B0604030504040204" pitchFamily="34" charset="0"/>
                        </a:rPr>
                        <a:t>Cobre OPEX</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23417292"/>
                  </a:ext>
                </a:extLst>
              </a:tr>
              <a:tr h="279245">
                <a:tc vMerge="1">
                  <a:txBody>
                    <a:bodyPr/>
                    <a:lstStyle/>
                    <a:p>
                      <a:pPr algn="l">
                        <a:lnSpc>
                          <a:spcPct val="150000"/>
                        </a:lnSpc>
                        <a:spcBef>
                          <a:spcPts val="300"/>
                        </a:spcBef>
                        <a:spcAft>
                          <a:spcPts val="300"/>
                        </a:spcAft>
                        <a:buNone/>
                      </a:pPr>
                      <a:endParaRPr lang="pt-PT" sz="14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l">
                        <a:lnSpc>
                          <a:spcPct val="100000"/>
                        </a:lnSpc>
                        <a:spcBef>
                          <a:spcPts val="300"/>
                        </a:spcBef>
                        <a:spcAft>
                          <a:spcPts val="300"/>
                        </a:spcAft>
                        <a:buNone/>
                      </a:pPr>
                      <a:r>
                        <a:rPr lang="pt-PT" sz="1300" b="1" noProof="0" dirty="0">
                          <a:effectLst/>
                          <a:latin typeface="+mn-lt"/>
                          <a:ea typeface="Tahoma" panose="020B0604030504040204" pitchFamily="34" charset="0"/>
                        </a:rPr>
                        <a:t>EMSD (Maputo)</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n/a</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n/a</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103%</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pt-PT" sz="1300" noProof="0" dirty="0">
                          <a:effectLst/>
                          <a:latin typeface="+mn-lt"/>
                          <a:ea typeface="Tahoma" panose="020B0604030504040204" pitchFamily="34" charset="0"/>
                        </a:rPr>
                        <a:t>Cobre OPEX</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866106432"/>
                  </a:ext>
                </a:extLst>
              </a:tr>
              <a:tr h="279245">
                <a:tc vMerge="1">
                  <a:txBody>
                    <a:bodyPr/>
                    <a:lstStyle/>
                    <a:p>
                      <a:pPr algn="l">
                        <a:lnSpc>
                          <a:spcPct val="100000"/>
                        </a:lnSpc>
                        <a:spcBef>
                          <a:spcPts val="300"/>
                        </a:spcBef>
                        <a:spcAft>
                          <a:spcPts val="300"/>
                        </a:spcAft>
                        <a:buNone/>
                      </a:pPr>
                      <a:endParaRPr lang="pt-PT" sz="1300" b="1"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l">
                        <a:lnSpc>
                          <a:spcPct val="100000"/>
                        </a:lnSpc>
                        <a:spcBef>
                          <a:spcPts val="300"/>
                        </a:spcBef>
                        <a:spcAft>
                          <a:spcPts val="300"/>
                        </a:spcAft>
                        <a:buNone/>
                      </a:pPr>
                      <a:r>
                        <a:rPr lang="pt-PT" sz="1300" b="1" noProof="0" dirty="0">
                          <a:effectLst/>
                          <a:latin typeface="+mn-lt"/>
                          <a:ea typeface="Tahoma" panose="020B0604030504040204" pitchFamily="34" charset="0"/>
                        </a:rPr>
                        <a:t>SASB (Beira)</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n/a</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n/a</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77%</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pt-PT" sz="1300" noProof="0" dirty="0">
                          <a:effectLst/>
                          <a:latin typeface="+mn-lt"/>
                          <a:ea typeface="Tahoma" panose="020B0604030504040204" pitchFamily="34" charset="0"/>
                        </a:rPr>
                        <a:t>Não cobre OPEX</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044334202"/>
                  </a:ext>
                </a:extLst>
              </a:tr>
              <a:tr h="334719">
                <a:tc vMerge="1">
                  <a:txBody>
                    <a:bodyPr/>
                    <a:lstStyle/>
                    <a:p>
                      <a:pPr algn="l">
                        <a:lnSpc>
                          <a:spcPct val="100000"/>
                        </a:lnSpc>
                        <a:spcBef>
                          <a:spcPts val="300"/>
                        </a:spcBef>
                        <a:spcAft>
                          <a:spcPts val="300"/>
                        </a:spcAft>
                        <a:buNone/>
                      </a:pPr>
                      <a:endParaRPr lang="pt-PT" sz="1300" b="1"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l">
                        <a:lnSpc>
                          <a:spcPct val="100000"/>
                        </a:lnSpc>
                        <a:spcBef>
                          <a:spcPts val="300"/>
                        </a:spcBef>
                        <a:spcAft>
                          <a:spcPts val="300"/>
                        </a:spcAft>
                        <a:buNone/>
                      </a:pPr>
                      <a:r>
                        <a:rPr lang="pt-PT" sz="1300" b="1" noProof="0" dirty="0">
                          <a:effectLst/>
                          <a:latin typeface="+mn-lt"/>
                          <a:ea typeface="Tahoma" panose="020B0604030504040204" pitchFamily="34" charset="0"/>
                        </a:rPr>
                        <a:t>EMUSA (Quelimane)</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n/a</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n/a</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75%</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pt-PT" sz="1300" noProof="0" dirty="0">
                          <a:effectLst/>
                          <a:latin typeface="+mn-lt"/>
                          <a:ea typeface="Tahoma" panose="020B0604030504040204" pitchFamily="34" charset="0"/>
                        </a:rPr>
                        <a:t>Não cobre OPEX</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252807598"/>
                  </a:ext>
                </a:extLst>
              </a:tr>
              <a:tr h="462710">
                <a:tc>
                  <a:txBody>
                    <a:bodyPr/>
                    <a:lstStyle/>
                    <a:p>
                      <a:pPr algn="l">
                        <a:lnSpc>
                          <a:spcPct val="100000"/>
                        </a:lnSpc>
                        <a:spcBef>
                          <a:spcPts val="100"/>
                        </a:spcBef>
                        <a:spcAft>
                          <a:spcPts val="100"/>
                        </a:spcAft>
                        <a:buNone/>
                      </a:pPr>
                      <a:r>
                        <a:rPr lang="en-US" sz="1300" b="1" dirty="0">
                          <a:effectLst/>
                          <a:latin typeface="+mn-lt"/>
                          <a:ea typeface="Tahoma" panose="020B0604030504040204" pitchFamily="34" charset="0"/>
                        </a:rPr>
                        <a:t>RECURSOS HÍDRICOS</a:t>
                      </a:r>
                    </a:p>
                    <a:p>
                      <a:pPr algn="l">
                        <a:lnSpc>
                          <a:spcPct val="100000"/>
                        </a:lnSpc>
                        <a:spcBef>
                          <a:spcPts val="100"/>
                        </a:spcBef>
                        <a:spcAft>
                          <a:spcPts val="100"/>
                        </a:spcAft>
                        <a:buNone/>
                      </a:pPr>
                      <a:r>
                        <a:rPr lang="en-US" sz="1300" b="0" dirty="0">
                          <a:effectLst/>
                          <a:latin typeface="+mn-lt"/>
                          <a:ea typeface="Tahoma" panose="020B0604030504040204" pitchFamily="34" charset="0"/>
                        </a:rPr>
                        <a:t>(Fonte: WBG 2023)</a:t>
                      </a:r>
                      <a:endParaRPr lang="pt-PT" sz="1300" b="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l">
                        <a:lnSpc>
                          <a:spcPct val="100000"/>
                        </a:lnSpc>
                        <a:spcBef>
                          <a:spcPts val="300"/>
                        </a:spcBef>
                        <a:spcAft>
                          <a:spcPts val="300"/>
                        </a:spcAft>
                        <a:buNone/>
                      </a:pPr>
                      <a:r>
                        <a:rPr lang="pt-PT" sz="1300" b="1" noProof="0" dirty="0">
                          <a:effectLst/>
                          <a:latin typeface="+mn-lt"/>
                          <a:ea typeface="Tahoma" panose="020B0604030504040204" pitchFamily="34" charset="0"/>
                        </a:rPr>
                        <a:t>ARA-Sul</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n/a</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r>
                        <a:rPr lang="en-US" sz="1300" dirty="0">
                          <a:effectLst/>
                          <a:latin typeface="+mn-lt"/>
                          <a:ea typeface="Tahoma" panose="020B0604030504040204" pitchFamily="34" charset="0"/>
                        </a:rPr>
                        <a:t>75%</a:t>
                      </a: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00000"/>
                        </a:lnSpc>
                        <a:spcBef>
                          <a:spcPts val="300"/>
                        </a:spcBef>
                        <a:spcAft>
                          <a:spcPts val="300"/>
                        </a:spcAft>
                        <a:buNone/>
                      </a:pPr>
                      <a:endParaRPr lang="pt-PT" sz="1300" dirty="0">
                        <a:effectLst/>
                        <a:latin typeface="+mn-lt"/>
                        <a:ea typeface="Tahoma" panose="020B0604030504040204" pitchFamily="34"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pt-PT" sz="1300" noProof="0" dirty="0">
                          <a:effectLst/>
                          <a:latin typeface="+mn-lt"/>
                          <a:ea typeface="Tahoma" panose="020B0604030504040204" pitchFamily="34" charset="0"/>
                        </a:rPr>
                        <a:t>Não cobre OPEX</a:t>
                      </a: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119959244"/>
                  </a:ext>
                </a:extLst>
              </a:tr>
            </a:tbl>
          </a:graphicData>
        </a:graphic>
      </p:graphicFrame>
      <p:sp>
        <p:nvSpPr>
          <p:cNvPr id="2" name="TextBox 1">
            <a:extLst>
              <a:ext uri="{FF2B5EF4-FFF2-40B4-BE49-F238E27FC236}">
                <a16:creationId xmlns:a16="http://schemas.microsoft.com/office/drawing/2014/main" id="{60203144-3A33-25C5-ED6D-B74209BADAE1}"/>
              </a:ext>
            </a:extLst>
          </p:cNvPr>
          <p:cNvSpPr txBox="1"/>
          <p:nvPr/>
        </p:nvSpPr>
        <p:spPr>
          <a:xfrm>
            <a:off x="1256044" y="330170"/>
            <a:ext cx="9666514" cy="1384995"/>
          </a:xfrm>
          <a:prstGeom prst="rect">
            <a:avLst/>
          </a:prstGeom>
          <a:noFill/>
        </p:spPr>
        <p:txBody>
          <a:bodyPr wrap="square" rtlCol="0">
            <a:spAutoFit/>
          </a:bodyPr>
          <a:lstStyle/>
          <a:p>
            <a:r>
              <a:rPr lang="pt-PT" sz="2800" b="1" dirty="0">
                <a:latin typeface="Poppins" pitchFamily="2" charset="77"/>
                <a:cs typeface="Poppins" pitchFamily="2" charset="77"/>
              </a:rPr>
              <a:t>Mensagem 6: Com o país em sobre endividado, o acesso à créditos pode ser feito por </a:t>
            </a:r>
            <a:r>
              <a:rPr lang="pt-PT" sz="2800" b="1" dirty="0" smtClean="0">
                <a:latin typeface="Poppins" pitchFamily="2" charset="77"/>
                <a:cs typeface="Poppins" pitchFamily="2" charset="77"/>
              </a:rPr>
              <a:t>emresas com potencial de ser </a:t>
            </a:r>
            <a:r>
              <a:rPr lang="pt-PT" sz="2800" b="1" dirty="0">
                <a:latin typeface="Poppins" pitchFamily="2" charset="77"/>
                <a:cs typeface="Poppins" pitchFamily="2" charset="77"/>
              </a:rPr>
              <a:t>solventes</a:t>
            </a:r>
          </a:p>
        </p:txBody>
      </p:sp>
      <p:sp>
        <p:nvSpPr>
          <p:cNvPr id="3" name="TextBox 2">
            <a:extLst>
              <a:ext uri="{FF2B5EF4-FFF2-40B4-BE49-F238E27FC236}">
                <a16:creationId xmlns:a16="http://schemas.microsoft.com/office/drawing/2014/main" id="{0E313A98-5CE8-DED7-A04F-8FA7C446A77F}"/>
              </a:ext>
            </a:extLst>
          </p:cNvPr>
          <p:cNvSpPr txBox="1"/>
          <p:nvPr/>
        </p:nvSpPr>
        <p:spPr>
          <a:xfrm>
            <a:off x="1307851" y="1575696"/>
            <a:ext cx="10294018" cy="468590"/>
          </a:xfrm>
          <a:prstGeom prst="rect">
            <a:avLst/>
          </a:prstGeom>
          <a:noFill/>
        </p:spPr>
        <p:txBody>
          <a:bodyPr wrap="square" rtlCol="0">
            <a:spAutoFit/>
          </a:bodyPr>
          <a:lstStyle/>
          <a:p>
            <a:pPr algn="ctr">
              <a:lnSpc>
                <a:spcPct val="150000"/>
              </a:lnSpc>
            </a:pPr>
            <a:r>
              <a:rPr lang="pt-PT" b="1" noProof="0" dirty="0">
                <a:solidFill>
                  <a:srgbClr val="27ABE3"/>
                </a:solidFill>
                <a:latin typeface="Poppins" pitchFamily="2" charset="77"/>
                <a:cs typeface="Poppins" pitchFamily="2" charset="77"/>
              </a:rPr>
              <a:t>Quem está pronto para aceder à créditos para desenvolvimento de infra-estruturas?</a:t>
            </a:r>
          </a:p>
        </p:txBody>
      </p:sp>
      <p:grpSp>
        <p:nvGrpSpPr>
          <p:cNvPr id="19" name="Group 18">
            <a:extLst>
              <a:ext uri="{FF2B5EF4-FFF2-40B4-BE49-F238E27FC236}">
                <a16:creationId xmlns:a16="http://schemas.microsoft.com/office/drawing/2014/main" id="{88BB5DEE-35D4-3E9E-17D6-A6D33A14E702}"/>
              </a:ext>
            </a:extLst>
          </p:cNvPr>
          <p:cNvGrpSpPr/>
          <p:nvPr/>
        </p:nvGrpSpPr>
        <p:grpSpPr>
          <a:xfrm>
            <a:off x="8981440" y="2921956"/>
            <a:ext cx="223520" cy="997838"/>
            <a:chOff x="8778240" y="3132159"/>
            <a:chExt cx="223520" cy="997838"/>
          </a:xfrm>
        </p:grpSpPr>
        <p:sp>
          <p:nvSpPr>
            <p:cNvPr id="13" name="Flowchart: Connector 12">
              <a:extLst>
                <a:ext uri="{FF2B5EF4-FFF2-40B4-BE49-F238E27FC236}">
                  <a16:creationId xmlns:a16="http://schemas.microsoft.com/office/drawing/2014/main" id="{BD5E1CB1-EEA6-FCBC-D8FB-E538F13368CF}"/>
                </a:ext>
              </a:extLst>
            </p:cNvPr>
            <p:cNvSpPr/>
            <p:nvPr/>
          </p:nvSpPr>
          <p:spPr>
            <a:xfrm>
              <a:off x="8778240" y="3132159"/>
              <a:ext cx="193040" cy="182970"/>
            </a:xfrm>
            <a:prstGeom prst="flowChartConnector">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4" name="Flowchart: Connector 13">
              <a:extLst>
                <a:ext uri="{FF2B5EF4-FFF2-40B4-BE49-F238E27FC236}">
                  <a16:creationId xmlns:a16="http://schemas.microsoft.com/office/drawing/2014/main" id="{2E98D517-8FE8-6692-9596-5E9C49C48446}"/>
                </a:ext>
              </a:extLst>
            </p:cNvPr>
            <p:cNvSpPr/>
            <p:nvPr/>
          </p:nvSpPr>
          <p:spPr>
            <a:xfrm>
              <a:off x="8788400" y="3396319"/>
              <a:ext cx="193040" cy="182970"/>
            </a:xfrm>
            <a:prstGeom prst="flowChartConnector">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5" name="Flowchart: Connector 14">
              <a:extLst>
                <a:ext uri="{FF2B5EF4-FFF2-40B4-BE49-F238E27FC236}">
                  <a16:creationId xmlns:a16="http://schemas.microsoft.com/office/drawing/2014/main" id="{ED058CD8-20E7-98C3-2802-78FB03EB770F}"/>
                </a:ext>
              </a:extLst>
            </p:cNvPr>
            <p:cNvSpPr/>
            <p:nvPr/>
          </p:nvSpPr>
          <p:spPr>
            <a:xfrm>
              <a:off x="8798560" y="3680799"/>
              <a:ext cx="193040" cy="182970"/>
            </a:xfrm>
            <a:prstGeom prst="flowChartConnector">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6" name="Flowchart: Connector 15">
              <a:extLst>
                <a:ext uri="{FF2B5EF4-FFF2-40B4-BE49-F238E27FC236}">
                  <a16:creationId xmlns:a16="http://schemas.microsoft.com/office/drawing/2014/main" id="{D30A9497-57AA-4F85-82B3-D8DD25E1D6A2}"/>
                </a:ext>
              </a:extLst>
            </p:cNvPr>
            <p:cNvSpPr/>
            <p:nvPr/>
          </p:nvSpPr>
          <p:spPr>
            <a:xfrm>
              <a:off x="8808720" y="3947027"/>
              <a:ext cx="193040" cy="18297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grpSp>
      <p:grpSp>
        <p:nvGrpSpPr>
          <p:cNvPr id="30" name="Group 29">
            <a:extLst>
              <a:ext uri="{FF2B5EF4-FFF2-40B4-BE49-F238E27FC236}">
                <a16:creationId xmlns:a16="http://schemas.microsoft.com/office/drawing/2014/main" id="{AD4F1741-BA18-7CDE-0FD8-D6E28BEF8646}"/>
              </a:ext>
            </a:extLst>
          </p:cNvPr>
          <p:cNvGrpSpPr/>
          <p:nvPr/>
        </p:nvGrpSpPr>
        <p:grpSpPr>
          <a:xfrm>
            <a:off x="9001981" y="4842228"/>
            <a:ext cx="233680" cy="1678558"/>
            <a:chOff x="8788400" y="4989371"/>
            <a:chExt cx="233680" cy="1678558"/>
          </a:xfrm>
        </p:grpSpPr>
        <p:grpSp>
          <p:nvGrpSpPr>
            <p:cNvPr id="29" name="Group 28">
              <a:extLst>
                <a:ext uri="{FF2B5EF4-FFF2-40B4-BE49-F238E27FC236}">
                  <a16:creationId xmlns:a16="http://schemas.microsoft.com/office/drawing/2014/main" id="{4CB19ABA-47E0-2683-B147-736295459B10}"/>
                </a:ext>
              </a:extLst>
            </p:cNvPr>
            <p:cNvGrpSpPr/>
            <p:nvPr/>
          </p:nvGrpSpPr>
          <p:grpSpPr>
            <a:xfrm>
              <a:off x="8808720" y="5804239"/>
              <a:ext cx="213360" cy="863690"/>
              <a:chOff x="8808720" y="5804239"/>
              <a:chExt cx="213360" cy="863690"/>
            </a:xfrm>
          </p:grpSpPr>
          <p:sp>
            <p:nvSpPr>
              <p:cNvPr id="10" name="Flowchart: Connector 9">
                <a:extLst>
                  <a:ext uri="{FF2B5EF4-FFF2-40B4-BE49-F238E27FC236}">
                    <a16:creationId xmlns:a16="http://schemas.microsoft.com/office/drawing/2014/main" id="{422D5D73-F4AE-6236-63AD-49015F89DDC7}"/>
                  </a:ext>
                </a:extLst>
              </p:cNvPr>
              <p:cNvSpPr/>
              <p:nvPr/>
            </p:nvSpPr>
            <p:spPr>
              <a:xfrm>
                <a:off x="8808720" y="5804239"/>
                <a:ext cx="193040" cy="182970"/>
              </a:xfrm>
              <a:prstGeom prst="flowChartConnector">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1" name="Flowchart: Connector 10">
                <a:extLst>
                  <a:ext uri="{FF2B5EF4-FFF2-40B4-BE49-F238E27FC236}">
                    <a16:creationId xmlns:a16="http://schemas.microsoft.com/office/drawing/2014/main" id="{030E4D50-CDF4-44FA-A283-9625E713857F}"/>
                  </a:ext>
                </a:extLst>
              </p:cNvPr>
              <p:cNvSpPr/>
              <p:nvPr/>
            </p:nvSpPr>
            <p:spPr>
              <a:xfrm>
                <a:off x="8818880" y="6119199"/>
                <a:ext cx="193040" cy="182970"/>
              </a:xfrm>
              <a:prstGeom prst="flowChartConnector">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2" name="Flowchart: Connector 11">
                <a:extLst>
                  <a:ext uri="{FF2B5EF4-FFF2-40B4-BE49-F238E27FC236}">
                    <a16:creationId xmlns:a16="http://schemas.microsoft.com/office/drawing/2014/main" id="{6E2A42AD-A771-4A79-23D0-1150643129B7}"/>
                  </a:ext>
                </a:extLst>
              </p:cNvPr>
              <p:cNvSpPr/>
              <p:nvPr/>
            </p:nvSpPr>
            <p:spPr>
              <a:xfrm>
                <a:off x="8829040" y="6484959"/>
                <a:ext cx="193040" cy="182970"/>
              </a:xfrm>
              <a:prstGeom prst="flowChartConnector">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grpSp>
        <p:grpSp>
          <p:nvGrpSpPr>
            <p:cNvPr id="28" name="Group 27">
              <a:extLst>
                <a:ext uri="{FF2B5EF4-FFF2-40B4-BE49-F238E27FC236}">
                  <a16:creationId xmlns:a16="http://schemas.microsoft.com/office/drawing/2014/main" id="{8E655F87-042F-3009-0973-532D2CBD83DB}"/>
                </a:ext>
              </a:extLst>
            </p:cNvPr>
            <p:cNvGrpSpPr/>
            <p:nvPr/>
          </p:nvGrpSpPr>
          <p:grpSpPr>
            <a:xfrm>
              <a:off x="8788400" y="4989371"/>
              <a:ext cx="213360" cy="721450"/>
              <a:chOff x="8788400" y="4989371"/>
              <a:chExt cx="213360" cy="721450"/>
            </a:xfrm>
          </p:grpSpPr>
          <p:sp>
            <p:nvSpPr>
              <p:cNvPr id="7" name="Flowchart: Connector 6">
                <a:extLst>
                  <a:ext uri="{FF2B5EF4-FFF2-40B4-BE49-F238E27FC236}">
                    <a16:creationId xmlns:a16="http://schemas.microsoft.com/office/drawing/2014/main" id="{734D80BB-AECB-DF4D-AF52-E9A3727AF3FC}"/>
                  </a:ext>
                </a:extLst>
              </p:cNvPr>
              <p:cNvSpPr/>
              <p:nvPr/>
            </p:nvSpPr>
            <p:spPr>
              <a:xfrm>
                <a:off x="8788400" y="4989371"/>
                <a:ext cx="193040" cy="18297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1" name="Flowchart: Connector 20">
                <a:extLst>
                  <a:ext uri="{FF2B5EF4-FFF2-40B4-BE49-F238E27FC236}">
                    <a16:creationId xmlns:a16="http://schemas.microsoft.com/office/drawing/2014/main" id="{5691944B-98BA-FC71-72F9-E5E171897430}"/>
                  </a:ext>
                </a:extLst>
              </p:cNvPr>
              <p:cNvSpPr/>
              <p:nvPr/>
            </p:nvSpPr>
            <p:spPr>
              <a:xfrm>
                <a:off x="8798560" y="5263691"/>
                <a:ext cx="193040" cy="18297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3" name="Flowchart: Connector 22">
                <a:extLst>
                  <a:ext uri="{FF2B5EF4-FFF2-40B4-BE49-F238E27FC236}">
                    <a16:creationId xmlns:a16="http://schemas.microsoft.com/office/drawing/2014/main" id="{E94E4E4D-0ABD-8132-5476-FB72AA7493EF}"/>
                  </a:ext>
                </a:extLst>
              </p:cNvPr>
              <p:cNvSpPr/>
              <p:nvPr/>
            </p:nvSpPr>
            <p:spPr>
              <a:xfrm>
                <a:off x="8808720" y="5527851"/>
                <a:ext cx="193040" cy="182970"/>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grpSp>
      </p:grpSp>
      <p:grpSp>
        <p:nvGrpSpPr>
          <p:cNvPr id="27" name="Group 26">
            <a:extLst>
              <a:ext uri="{FF2B5EF4-FFF2-40B4-BE49-F238E27FC236}">
                <a16:creationId xmlns:a16="http://schemas.microsoft.com/office/drawing/2014/main" id="{115ABC51-3CF8-B925-2668-4E031F8790B9}"/>
              </a:ext>
            </a:extLst>
          </p:cNvPr>
          <p:cNvGrpSpPr/>
          <p:nvPr/>
        </p:nvGrpSpPr>
        <p:grpSpPr>
          <a:xfrm>
            <a:off x="9001981" y="4045306"/>
            <a:ext cx="203200" cy="711290"/>
            <a:chOff x="8768080" y="4202960"/>
            <a:chExt cx="203200" cy="711290"/>
          </a:xfrm>
        </p:grpSpPr>
        <p:sp>
          <p:nvSpPr>
            <p:cNvPr id="22" name="Flowchart: Connector 21">
              <a:extLst>
                <a:ext uri="{FF2B5EF4-FFF2-40B4-BE49-F238E27FC236}">
                  <a16:creationId xmlns:a16="http://schemas.microsoft.com/office/drawing/2014/main" id="{0A68E2B6-5C86-EA3B-75EC-3A24687AD044}"/>
                </a:ext>
              </a:extLst>
            </p:cNvPr>
            <p:cNvSpPr/>
            <p:nvPr/>
          </p:nvSpPr>
          <p:spPr>
            <a:xfrm>
              <a:off x="8768080" y="4202960"/>
              <a:ext cx="193040" cy="182970"/>
            </a:xfrm>
            <a:prstGeom prst="flowChartConnector">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Flowchart: Connector 24">
              <a:extLst>
                <a:ext uri="{FF2B5EF4-FFF2-40B4-BE49-F238E27FC236}">
                  <a16:creationId xmlns:a16="http://schemas.microsoft.com/office/drawing/2014/main" id="{15470C0A-BD4E-92A9-FFD9-D2FF92D44BDD}"/>
                </a:ext>
              </a:extLst>
            </p:cNvPr>
            <p:cNvSpPr/>
            <p:nvPr/>
          </p:nvSpPr>
          <p:spPr>
            <a:xfrm>
              <a:off x="8778240" y="4477280"/>
              <a:ext cx="193040" cy="182970"/>
            </a:xfrm>
            <a:prstGeom prst="flowChartConnector">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6" name="Flowchart: Connector 25">
              <a:extLst>
                <a:ext uri="{FF2B5EF4-FFF2-40B4-BE49-F238E27FC236}">
                  <a16:creationId xmlns:a16="http://schemas.microsoft.com/office/drawing/2014/main" id="{26C49582-4153-E7F8-DECE-E1E380686105}"/>
                </a:ext>
              </a:extLst>
            </p:cNvPr>
            <p:cNvSpPr/>
            <p:nvPr/>
          </p:nvSpPr>
          <p:spPr>
            <a:xfrm>
              <a:off x="8778240" y="4731280"/>
              <a:ext cx="193040" cy="182970"/>
            </a:xfrm>
            <a:prstGeom prst="flowChartConnector">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grpSp>
      <p:sp>
        <p:nvSpPr>
          <p:cNvPr id="31" name="TextBox 30">
            <a:extLst>
              <a:ext uri="{FF2B5EF4-FFF2-40B4-BE49-F238E27FC236}">
                <a16:creationId xmlns:a16="http://schemas.microsoft.com/office/drawing/2014/main" id="{79A58DFD-EC1E-7FC8-D329-D045616B11E9}"/>
              </a:ext>
            </a:extLst>
          </p:cNvPr>
          <p:cNvSpPr txBox="1"/>
          <p:nvPr/>
        </p:nvSpPr>
        <p:spPr>
          <a:xfrm>
            <a:off x="11547194" y="6279726"/>
            <a:ext cx="439544" cy="400110"/>
          </a:xfrm>
          <a:prstGeom prst="rect">
            <a:avLst/>
          </a:prstGeom>
          <a:noFill/>
        </p:spPr>
        <p:txBody>
          <a:bodyPr wrap="none" rtlCol="0">
            <a:spAutoFit/>
          </a:bodyPr>
          <a:lstStyle/>
          <a:p>
            <a:r>
              <a:rPr lang="en-US" sz="2000" dirty="0">
                <a:solidFill>
                  <a:srgbClr val="B6732D"/>
                </a:solidFill>
                <a:latin typeface="Poppins Medium" pitchFamily="2" charset="77"/>
                <a:cs typeface="Poppins Medium" pitchFamily="2" charset="77"/>
              </a:rPr>
              <a:t>10</a:t>
            </a:r>
            <a:endParaRPr lang="en-MZ" sz="2000" dirty="0">
              <a:solidFill>
                <a:srgbClr val="B6732D"/>
              </a:solidFill>
              <a:latin typeface="Poppins Medium" pitchFamily="2" charset="77"/>
              <a:cs typeface="Poppins Medium" pitchFamily="2" charset="77"/>
            </a:endParaRPr>
          </a:p>
        </p:txBody>
      </p:sp>
    </p:spTree>
    <p:extLst>
      <p:ext uri="{BB962C8B-B14F-4D97-AF65-F5344CB8AC3E}">
        <p14:creationId xmlns:p14="http://schemas.microsoft.com/office/powerpoint/2010/main" val="16144948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9D2268A-D939-4E78-91B6-6C7E4640678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icture containing outdoor, sky&#10;&#10;Description automatically generated">
            <a:extLst>
              <a:ext uri="{FF2B5EF4-FFF2-40B4-BE49-F238E27FC236}">
                <a16:creationId xmlns:a16="http://schemas.microsoft.com/office/drawing/2014/main" id="{9ABFA785-9BA5-4631-938A-31139B39C4AF}"/>
              </a:ext>
            </a:extLst>
          </p:cNvPr>
          <p:cNvPicPr>
            <a:picLocks noChangeAspect="1"/>
          </p:cNvPicPr>
          <p:nvPr/>
        </p:nvPicPr>
        <p:blipFill rotWithShape="1">
          <a:blip r:embed="rId3">
            <a:alphaModFix amt="40000"/>
          </a:blip>
          <a:srcRect t="6065" b="9665"/>
          <a:stretch/>
        </p:blipFill>
        <p:spPr>
          <a:xfrm>
            <a:off x="20" y="10"/>
            <a:ext cx="12191979" cy="6857990"/>
          </a:xfrm>
          <a:prstGeom prst="rect">
            <a:avLst/>
          </a:prstGeom>
        </p:spPr>
      </p:pic>
      <p:sp>
        <p:nvSpPr>
          <p:cNvPr id="10" name="Title 1">
            <a:extLst>
              <a:ext uri="{FF2B5EF4-FFF2-40B4-BE49-F238E27FC236}">
                <a16:creationId xmlns:a16="http://schemas.microsoft.com/office/drawing/2014/main" id="{815E019B-F8D9-4C09-8219-EA6B0B337771}"/>
              </a:ext>
            </a:extLst>
          </p:cNvPr>
          <p:cNvSpPr>
            <a:spLocks noGrp="1"/>
          </p:cNvSpPr>
          <p:nvPr>
            <p:ph type="title"/>
          </p:nvPr>
        </p:nvSpPr>
        <p:spPr>
          <a:xfrm>
            <a:off x="244969" y="1150006"/>
            <a:ext cx="4898248" cy="5004794"/>
          </a:xfrm>
        </p:spPr>
        <p:txBody>
          <a:bodyPr vert="horz" lIns="91440" tIns="45720" rIns="91440" bIns="45720" rtlCol="0" anchor="ctr">
            <a:normAutofit/>
          </a:bodyPr>
          <a:lstStyle/>
          <a:p>
            <a:pPr algn="ctr"/>
            <a:r>
              <a:rPr lang="en-US" sz="4200" b="1" dirty="0"/>
              <a:t/>
            </a:r>
            <a:br>
              <a:rPr lang="en-US" sz="4200" b="1" dirty="0"/>
            </a:br>
            <a:r>
              <a:rPr lang="en-US" sz="4200" b="1" dirty="0"/>
              <a:t/>
            </a:r>
            <a:br>
              <a:rPr lang="en-US" sz="4200" b="1" dirty="0"/>
            </a:br>
            <a:r>
              <a:rPr lang="en-US" sz="4200" b="1" dirty="0">
                <a:solidFill>
                  <a:srgbClr val="FFFFFF"/>
                </a:solidFill>
              </a:rPr>
              <a:t>"</a:t>
            </a:r>
            <a:r>
              <a:rPr lang="en-US" sz="4200" b="1" i="1" dirty="0">
                <a:solidFill>
                  <a:srgbClr val="FFFFFF"/>
                </a:solidFill>
              </a:rPr>
              <a:t>Business as Usual</a:t>
            </a:r>
            <a:r>
              <a:rPr lang="en-US" sz="4200" b="1" dirty="0">
                <a:solidFill>
                  <a:srgbClr val="FFFFFF"/>
                </a:solidFill>
              </a:rPr>
              <a:t>" </a:t>
            </a:r>
            <a:r>
              <a:rPr lang="en-US" sz="4200" b="1" dirty="0"/>
              <a:t/>
            </a:r>
            <a:br>
              <a:rPr lang="en-US" sz="4200" b="1" dirty="0"/>
            </a:br>
            <a:r>
              <a:rPr lang="pt-PT" sz="4200" b="1" noProof="0" dirty="0">
                <a:solidFill>
                  <a:srgbClr val="FFFFFF"/>
                </a:solidFill>
              </a:rPr>
              <a:t>NÃO é uma opção</a:t>
            </a:r>
            <a:r>
              <a:rPr lang="en-US" sz="4200" b="1" dirty="0">
                <a:solidFill>
                  <a:srgbClr val="FFFFFF"/>
                </a:solidFill>
              </a:rPr>
              <a:t>!</a:t>
            </a:r>
            <a:endParaRPr lang="en-US" sz="4200" b="1" dirty="0">
              <a:solidFill>
                <a:srgbClr val="FFFFFF"/>
              </a:solidFill>
              <a:cs typeface="Calibri Light" panose="020F0302020204030204"/>
            </a:endParaRPr>
          </a:p>
          <a:p>
            <a:r>
              <a:rPr lang="en-US" sz="4200" b="1" dirty="0"/>
              <a:t/>
            </a:r>
            <a:br>
              <a:rPr lang="en-US" sz="4200" b="1" dirty="0"/>
            </a:br>
            <a:r>
              <a:rPr lang="en-US" sz="4200" b="1" dirty="0"/>
              <a:t/>
            </a:r>
            <a:br>
              <a:rPr lang="en-US" sz="4200" b="1" dirty="0"/>
            </a:br>
            <a:endParaRPr lang="en-US" sz="4200" b="1" dirty="0">
              <a:solidFill>
                <a:srgbClr val="FFFFFF"/>
              </a:solidFill>
            </a:endParaRPr>
          </a:p>
        </p:txBody>
      </p:sp>
      <p:sp>
        <p:nvSpPr>
          <p:cNvPr id="4" name="TextBox 3">
            <a:extLst>
              <a:ext uri="{FF2B5EF4-FFF2-40B4-BE49-F238E27FC236}">
                <a16:creationId xmlns:a16="http://schemas.microsoft.com/office/drawing/2014/main" id="{AC03DF3F-D6DB-6203-9A0F-8425A2A7BB54}"/>
              </a:ext>
            </a:extLst>
          </p:cNvPr>
          <p:cNvSpPr txBox="1"/>
          <p:nvPr/>
        </p:nvSpPr>
        <p:spPr>
          <a:xfrm>
            <a:off x="5457972" y="1079451"/>
            <a:ext cx="6039555" cy="5004794"/>
          </a:xfrm>
          <a:prstGeom prst="rect">
            <a:avLst/>
          </a:prstGeom>
        </p:spPr>
        <p:txBody>
          <a:bodyPr vert="horz" lIns="91440" tIns="45720" rIns="91440" bIns="45720" rtlCol="0" anchor="ctr">
            <a:normAutofit/>
          </a:bodyPr>
          <a:lstStyle/>
          <a:p>
            <a:pPr marL="268288" marR="0" lvl="0" indent="-268288"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pt-PT" sz="2800" b="0" i="1" u="none" strike="noStrike" kern="1200" cap="none" spc="0" normalizeH="0" baseline="0" noProof="0" dirty="0">
                <a:ln>
                  <a:noFill/>
                </a:ln>
                <a:solidFill>
                  <a:srgbClr val="FFFFFF"/>
                </a:solidFill>
                <a:effectLst/>
                <a:uLnTx/>
                <a:uFillTx/>
                <a:latin typeface="Calibri" panose="020F0502020204030204"/>
                <a:ea typeface="+mn-ea"/>
                <a:cs typeface="+mn-cs"/>
              </a:rPr>
              <a:t>As enormes lacunas de investimento e de acesso exigem uma mudança sistémica significativa.</a:t>
            </a:r>
          </a:p>
          <a:p>
            <a:pPr marL="268288" marR="0" lvl="0" indent="-268288"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pt-PT" sz="2800" b="0" i="1" u="none" strike="noStrike" kern="1200" cap="none" spc="0" normalizeH="0" baseline="0" noProof="0" dirty="0">
              <a:ln>
                <a:noFill/>
              </a:ln>
              <a:solidFill>
                <a:srgbClr val="FFFFFF"/>
              </a:solidFill>
              <a:effectLst/>
              <a:uLnTx/>
              <a:uFillTx/>
              <a:latin typeface="Calibri" panose="020F0502020204030204"/>
              <a:ea typeface="+mn-ea"/>
              <a:cs typeface="+mn-cs"/>
            </a:endParaRPr>
          </a:p>
          <a:p>
            <a:pPr marL="268288" marR="0" lvl="0" indent="-268288"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pt-PT" sz="2800" b="0" i="1" u="none" strike="noStrike" kern="1200" cap="none" spc="0" normalizeH="0" baseline="0" noProof="0" dirty="0">
                <a:ln>
                  <a:noFill/>
                </a:ln>
                <a:solidFill>
                  <a:srgbClr val="FFFFFF"/>
                </a:solidFill>
                <a:effectLst/>
                <a:uLnTx/>
                <a:uFillTx/>
                <a:latin typeface="Calibri" panose="020F0502020204030204"/>
                <a:ea typeface="+mn-ea"/>
                <a:cs typeface="+mn-cs"/>
              </a:rPr>
              <a:t>Muitas soluções já existem em África...</a:t>
            </a:r>
          </a:p>
          <a:p>
            <a:pPr marL="268288" marR="0" lvl="0" indent="-268288"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pt-PT" sz="2800" b="0" i="1" u="none" strike="noStrike" kern="1200" cap="none" spc="0" normalizeH="0" baseline="0" noProof="0" dirty="0">
              <a:ln>
                <a:noFill/>
              </a:ln>
              <a:solidFill>
                <a:srgbClr val="FFFFFF"/>
              </a:solidFill>
              <a:effectLst/>
              <a:uLnTx/>
              <a:uFillTx/>
              <a:latin typeface="Calibri" panose="020F0502020204030204"/>
              <a:ea typeface="+mn-ea"/>
              <a:cs typeface="+mn-cs"/>
            </a:endParaRPr>
          </a:p>
          <a:p>
            <a:pPr marL="268288" marR="0" lvl="0" indent="-268288"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pt-PT" sz="2800" b="0" i="1" u="none" strike="noStrike" kern="1200" cap="none" spc="0" normalizeH="0" baseline="0" noProof="0" dirty="0">
                <a:ln>
                  <a:noFill/>
                </a:ln>
                <a:solidFill>
                  <a:srgbClr val="FFFFFF"/>
                </a:solidFill>
                <a:effectLst/>
                <a:uLnTx/>
                <a:uFillTx/>
                <a:latin typeface="Calibri" panose="020F0502020204030204"/>
                <a:ea typeface="+mn-ea"/>
                <a:cs typeface="+mn-cs"/>
              </a:rPr>
              <a:t>Como juntá-las para gerar impacto em larga escala?</a:t>
            </a:r>
            <a:endParaRPr kumimoji="0" lang="en-US" sz="2800" b="0" i="1" u="none" strike="noStrike" kern="1200" cap="none" spc="0" normalizeH="0" baseline="0" noProof="0" dirty="0">
              <a:ln>
                <a:noFill/>
              </a:ln>
              <a:solidFill>
                <a:srgbClr val="FFFFFF"/>
              </a:solidFill>
              <a:effectLst/>
              <a:uLnTx/>
              <a:uFillTx/>
              <a:latin typeface="Calibri" panose="020F0502020204030204"/>
              <a:ea typeface="+mn-ea"/>
              <a:cs typeface="Calibri"/>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7" name="sketch box">
            <a:extLst>
              <a:ext uri="{FF2B5EF4-FFF2-40B4-BE49-F238E27FC236}">
                <a16:creationId xmlns:a16="http://schemas.microsoft.com/office/drawing/2014/main" id="{E0C43A58-225D-452D-8185-0D89D1EED8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sX0" fmla="*/ 0 w 6229604"/>
              <a:gd name="csY0" fmla="*/ 0 h 5722227"/>
              <a:gd name="csX1" fmla="*/ 629882 w 6229604"/>
              <a:gd name="csY1" fmla="*/ 0 h 5722227"/>
              <a:gd name="csX2" fmla="*/ 1135172 w 6229604"/>
              <a:gd name="csY2" fmla="*/ 0 h 5722227"/>
              <a:gd name="csX3" fmla="*/ 1951943 w 6229604"/>
              <a:gd name="csY3" fmla="*/ 0 h 5722227"/>
              <a:gd name="csX4" fmla="*/ 2581825 w 6229604"/>
              <a:gd name="csY4" fmla="*/ 0 h 5722227"/>
              <a:gd name="csX5" fmla="*/ 3211707 w 6229604"/>
              <a:gd name="csY5" fmla="*/ 0 h 5722227"/>
              <a:gd name="csX6" fmla="*/ 4028477 w 6229604"/>
              <a:gd name="csY6" fmla="*/ 0 h 5722227"/>
              <a:gd name="csX7" fmla="*/ 4596063 w 6229604"/>
              <a:gd name="csY7" fmla="*/ 0 h 5722227"/>
              <a:gd name="csX8" fmla="*/ 5412834 w 6229604"/>
              <a:gd name="csY8" fmla="*/ 0 h 5722227"/>
              <a:gd name="csX9" fmla="*/ 6229604 w 6229604"/>
              <a:gd name="csY9" fmla="*/ 0 h 5722227"/>
              <a:gd name="csX10" fmla="*/ 6229604 w 6229604"/>
              <a:gd name="csY10" fmla="*/ 635803 h 5722227"/>
              <a:gd name="csX11" fmla="*/ 6229604 w 6229604"/>
              <a:gd name="csY11" fmla="*/ 1271606 h 5722227"/>
              <a:gd name="csX12" fmla="*/ 6229604 w 6229604"/>
              <a:gd name="csY12" fmla="*/ 1964631 h 5722227"/>
              <a:gd name="csX13" fmla="*/ 6229604 w 6229604"/>
              <a:gd name="csY13" fmla="*/ 2428767 h 5722227"/>
              <a:gd name="csX14" fmla="*/ 6229604 w 6229604"/>
              <a:gd name="csY14" fmla="*/ 3064570 h 5722227"/>
              <a:gd name="csX15" fmla="*/ 6229604 w 6229604"/>
              <a:gd name="csY15" fmla="*/ 3700373 h 5722227"/>
              <a:gd name="csX16" fmla="*/ 6229604 w 6229604"/>
              <a:gd name="csY16" fmla="*/ 4336176 h 5722227"/>
              <a:gd name="csX17" fmla="*/ 6229604 w 6229604"/>
              <a:gd name="csY17" fmla="*/ 5029202 h 5722227"/>
              <a:gd name="csX18" fmla="*/ 6229604 w 6229604"/>
              <a:gd name="csY18" fmla="*/ 5722227 h 5722227"/>
              <a:gd name="csX19" fmla="*/ 5475130 w 6229604"/>
              <a:gd name="csY19" fmla="*/ 5722227 h 5722227"/>
              <a:gd name="csX20" fmla="*/ 4907544 w 6229604"/>
              <a:gd name="csY20" fmla="*/ 5722227 h 5722227"/>
              <a:gd name="csX21" fmla="*/ 4090773 w 6229604"/>
              <a:gd name="csY21" fmla="*/ 5722227 h 5722227"/>
              <a:gd name="csX22" fmla="*/ 3398595 w 6229604"/>
              <a:gd name="csY22" fmla="*/ 5722227 h 5722227"/>
              <a:gd name="csX23" fmla="*/ 2831009 w 6229604"/>
              <a:gd name="csY23" fmla="*/ 5722227 h 5722227"/>
              <a:gd name="csX24" fmla="*/ 2138831 w 6229604"/>
              <a:gd name="csY24" fmla="*/ 5722227 h 5722227"/>
              <a:gd name="csX25" fmla="*/ 1633541 w 6229604"/>
              <a:gd name="csY25" fmla="*/ 5722227 h 5722227"/>
              <a:gd name="csX26" fmla="*/ 1128251 w 6229604"/>
              <a:gd name="csY26" fmla="*/ 5722227 h 5722227"/>
              <a:gd name="csX27" fmla="*/ 0 w 6229604"/>
              <a:gd name="csY27" fmla="*/ 5722227 h 5722227"/>
              <a:gd name="csX28" fmla="*/ 0 w 6229604"/>
              <a:gd name="csY28" fmla="*/ 5200869 h 5722227"/>
              <a:gd name="csX29" fmla="*/ 0 w 6229604"/>
              <a:gd name="csY29" fmla="*/ 4450621 h 5722227"/>
              <a:gd name="csX30" fmla="*/ 0 w 6229604"/>
              <a:gd name="csY30" fmla="*/ 3872040 h 5722227"/>
              <a:gd name="csX31" fmla="*/ 0 w 6229604"/>
              <a:gd name="csY31" fmla="*/ 3407904 h 5722227"/>
              <a:gd name="csX32" fmla="*/ 0 w 6229604"/>
              <a:gd name="csY32" fmla="*/ 2714879 h 5722227"/>
              <a:gd name="csX33" fmla="*/ 0 w 6229604"/>
              <a:gd name="csY33" fmla="*/ 2193520 h 5722227"/>
              <a:gd name="csX34" fmla="*/ 0 w 6229604"/>
              <a:gd name="csY34" fmla="*/ 1500495 h 5722227"/>
              <a:gd name="csX35" fmla="*/ 0 w 6229604"/>
              <a:gd name="csY35" fmla="*/ 750248 h 5722227"/>
              <a:gd name="csX36" fmla="*/ 0 w 6229604"/>
              <a:gd name="csY36" fmla="*/ 0 h 57222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D72D6C0-0841-C672-F6DB-09ED2F08B410}"/>
              </a:ext>
            </a:extLst>
          </p:cNvPr>
          <p:cNvSpPr txBox="1"/>
          <p:nvPr/>
        </p:nvSpPr>
        <p:spPr>
          <a:xfrm>
            <a:off x="11633702" y="6259630"/>
            <a:ext cx="364202" cy="400110"/>
          </a:xfrm>
          <a:prstGeom prst="rect">
            <a:avLst/>
          </a:prstGeom>
          <a:noFill/>
        </p:spPr>
        <p:txBody>
          <a:bodyPr wrap="none" rtlCol="0">
            <a:spAutoFit/>
          </a:bodyPr>
          <a:lstStyle/>
          <a:p>
            <a:r>
              <a:rPr lang="en-US" sz="2000" dirty="0">
                <a:solidFill>
                  <a:srgbClr val="B6732D"/>
                </a:solidFill>
                <a:latin typeface="Poppins Medium" pitchFamily="2" charset="77"/>
                <a:cs typeface="Poppins Medium" pitchFamily="2" charset="77"/>
              </a:rPr>
              <a:t>11</a:t>
            </a:r>
            <a:endParaRPr lang="en-MZ" sz="2000" dirty="0">
              <a:solidFill>
                <a:srgbClr val="B6732D"/>
              </a:solidFill>
              <a:latin typeface="Poppins Medium" pitchFamily="2" charset="77"/>
              <a:cs typeface="Poppins Medium" pitchFamily="2" charset="77"/>
            </a:endParaRPr>
          </a:p>
        </p:txBody>
      </p:sp>
    </p:spTree>
    <p:extLst>
      <p:ext uri="{BB962C8B-B14F-4D97-AF65-F5344CB8AC3E}">
        <p14:creationId xmlns:p14="http://schemas.microsoft.com/office/powerpoint/2010/main" val="1038835497"/>
      </p:ext>
    </p:extLst>
  </p:cSld>
  <p:clrMapOvr>
    <a:overrideClrMapping bg1="dk1" tx1="lt1" bg2="dk2" tx2="lt2" accent1="accent1" accent2="accent2" accent3="accent3" accent4="accent4" accent5="accent5" accent6="accent6" hlink="hlink" folHlink="folHlink"/>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549BA342-1184-A54D-5B19-3353D1C184AC}"/>
              </a:ext>
            </a:extLst>
          </p:cNvPr>
          <p:cNvSpPr txBox="1"/>
          <p:nvPr/>
        </p:nvSpPr>
        <p:spPr>
          <a:xfrm>
            <a:off x="1361440" y="1199313"/>
            <a:ext cx="9979108" cy="3545586"/>
          </a:xfrm>
          <a:prstGeom prst="rect">
            <a:avLst/>
          </a:prstGeom>
          <a:noFill/>
        </p:spPr>
        <p:txBody>
          <a:bodyPr wrap="square" rtlCol="0">
            <a:spAutoFit/>
          </a:bodyPr>
          <a:lstStyle/>
          <a:p>
            <a:pPr marL="231775" indent="-231775">
              <a:lnSpc>
                <a:spcPct val="90000"/>
              </a:lnSpc>
              <a:spcAft>
                <a:spcPts val="600"/>
              </a:spcAft>
              <a:buClr>
                <a:srgbClr val="1F497D"/>
              </a:buClr>
              <a:buSzPct val="125000"/>
              <a:buFont typeface="Wingdings" panose="05000000000000000000" pitchFamily="2" charset="2"/>
              <a:buChar char="§"/>
              <a:defRPr/>
            </a:pPr>
            <a:r>
              <a:rPr lang="pt-PT" b="1" i="1" dirty="0">
                <a:solidFill>
                  <a:schemeClr val="accent1">
                    <a:lumMod val="75000"/>
                  </a:schemeClr>
                </a:solidFill>
                <a:latin typeface="Barlow"/>
              </a:rPr>
              <a:t>Compacto da Água: </a:t>
            </a:r>
            <a:r>
              <a:rPr lang="pt-PT" dirty="0">
                <a:latin typeface="Barlow"/>
              </a:rPr>
              <a:t>Consolidar todas as necessidades de investimento num plano único que contribua para as metas sectoriais e nacionais.</a:t>
            </a:r>
          </a:p>
          <a:p>
            <a:pPr marL="231775" indent="-231775">
              <a:lnSpc>
                <a:spcPct val="90000"/>
              </a:lnSpc>
              <a:spcAft>
                <a:spcPts val="600"/>
              </a:spcAft>
              <a:buClr>
                <a:srgbClr val="1F497D"/>
              </a:buClr>
              <a:buSzPct val="125000"/>
              <a:buFont typeface="Wingdings" panose="05000000000000000000" pitchFamily="2" charset="2"/>
              <a:buChar char="§"/>
              <a:defRPr/>
            </a:pPr>
            <a:endParaRPr lang="pt-PT" dirty="0">
              <a:latin typeface="Barlow"/>
            </a:endParaRPr>
          </a:p>
          <a:p>
            <a:pPr marL="231775" indent="-231775">
              <a:lnSpc>
                <a:spcPct val="90000"/>
              </a:lnSpc>
              <a:spcAft>
                <a:spcPts val="600"/>
              </a:spcAft>
              <a:buClr>
                <a:srgbClr val="1F497D"/>
              </a:buClr>
              <a:buSzPct val="125000"/>
              <a:buFont typeface="Wingdings" panose="05000000000000000000" pitchFamily="2" charset="2"/>
              <a:buChar char="§"/>
              <a:defRPr/>
            </a:pPr>
            <a:r>
              <a:rPr lang="pt-PT" b="1" i="1" dirty="0">
                <a:solidFill>
                  <a:schemeClr val="accent1">
                    <a:lumMod val="75000"/>
                  </a:schemeClr>
                </a:solidFill>
                <a:latin typeface="Barlow"/>
              </a:rPr>
              <a:t>Priorizar às reformas: </a:t>
            </a:r>
            <a:r>
              <a:rPr lang="pt-PT" dirty="0">
                <a:latin typeface="Barlow"/>
              </a:rPr>
              <a:t>Fundamental para melhorar o desempenho, a sustentabilidade financeira e atrair o capital privado necessário.</a:t>
            </a:r>
          </a:p>
          <a:p>
            <a:pPr marL="231775" indent="-231775">
              <a:lnSpc>
                <a:spcPct val="90000"/>
              </a:lnSpc>
              <a:spcAft>
                <a:spcPts val="600"/>
              </a:spcAft>
              <a:buClr>
                <a:srgbClr val="1F497D"/>
              </a:buClr>
              <a:buSzPct val="125000"/>
              <a:buFont typeface="Wingdings" panose="05000000000000000000" pitchFamily="2" charset="2"/>
              <a:buChar char="§"/>
              <a:defRPr/>
            </a:pPr>
            <a:endParaRPr lang="pt-PT" b="1" i="1" dirty="0">
              <a:solidFill>
                <a:schemeClr val="accent1">
                  <a:lumMod val="75000"/>
                </a:schemeClr>
              </a:solidFill>
              <a:latin typeface="Barlow"/>
            </a:endParaRPr>
          </a:p>
          <a:p>
            <a:pPr marL="231775" indent="-231775">
              <a:lnSpc>
                <a:spcPct val="90000"/>
              </a:lnSpc>
              <a:spcAft>
                <a:spcPts val="600"/>
              </a:spcAft>
              <a:buClr>
                <a:srgbClr val="1F497D"/>
              </a:buClr>
              <a:buSzPct val="125000"/>
              <a:buFont typeface="Wingdings" panose="05000000000000000000" pitchFamily="2" charset="2"/>
              <a:buChar char="§"/>
              <a:defRPr/>
            </a:pPr>
            <a:r>
              <a:rPr lang="pt-PT" b="1" i="1" dirty="0">
                <a:solidFill>
                  <a:schemeClr val="accent1">
                    <a:lumMod val="75000"/>
                  </a:schemeClr>
                </a:solidFill>
                <a:latin typeface="Barlow"/>
              </a:rPr>
              <a:t>Alargar as oportunidades de financiamento: </a:t>
            </a:r>
            <a:r>
              <a:rPr lang="pt-PT" dirty="0">
                <a:latin typeface="Barlow"/>
              </a:rPr>
              <a:t>Melhorar a credibilidade, PPP/BOT (concessão),e explorar Mecanismos de Garantias para facilitar o acesso aos mercados de capitais.</a:t>
            </a:r>
          </a:p>
          <a:p>
            <a:pPr marL="231775" indent="-231775">
              <a:lnSpc>
                <a:spcPct val="90000"/>
              </a:lnSpc>
              <a:spcAft>
                <a:spcPts val="600"/>
              </a:spcAft>
              <a:buClr>
                <a:srgbClr val="1F497D"/>
              </a:buClr>
              <a:buSzPct val="125000"/>
              <a:buFont typeface="Wingdings" panose="05000000000000000000" pitchFamily="2" charset="2"/>
              <a:buChar char="§"/>
              <a:defRPr/>
            </a:pPr>
            <a:endParaRPr lang="pt-PT" dirty="0">
              <a:latin typeface="Barlow"/>
            </a:endParaRPr>
          </a:p>
          <a:p>
            <a:pPr marL="231775" indent="-231775">
              <a:lnSpc>
                <a:spcPct val="90000"/>
              </a:lnSpc>
              <a:spcAft>
                <a:spcPts val="600"/>
              </a:spcAft>
              <a:buClr>
                <a:srgbClr val="1F497D"/>
              </a:buClr>
              <a:buSzPct val="125000"/>
              <a:buFont typeface="Wingdings" panose="05000000000000000000" pitchFamily="2" charset="2"/>
              <a:buChar char="§"/>
              <a:defRPr/>
            </a:pPr>
            <a:r>
              <a:rPr lang="pt-PT" b="1" i="1" dirty="0">
                <a:solidFill>
                  <a:schemeClr val="accent1">
                    <a:lumMod val="75000"/>
                  </a:schemeClr>
                </a:solidFill>
                <a:latin typeface="Barlow"/>
              </a:rPr>
              <a:t>Criar incentivos para prestadores de serviço mais eficientes: </a:t>
            </a:r>
            <a:r>
              <a:rPr lang="pt-PT" dirty="0">
                <a:latin typeface="Barlow"/>
              </a:rPr>
              <a:t>Cada </a:t>
            </a:r>
            <a:r>
              <a:rPr lang="pt-PT" b="1" dirty="0">
                <a:solidFill>
                  <a:schemeClr val="accent5">
                    <a:lumMod val="50000"/>
                  </a:schemeClr>
                </a:solidFill>
                <a:latin typeface="Barlow"/>
              </a:rPr>
              <a:t>$</a:t>
            </a:r>
            <a:r>
              <a:rPr lang="pt-PT" dirty="0">
                <a:latin typeface="Barlow"/>
              </a:rPr>
              <a:t> investido em subsídios para a operação e manutenção de serviços públicos representa uma oportunidade desperdiçada. Este dinheiro poderia ser utilizado de forma mais eficiente na expansão dos serviços.</a:t>
            </a:r>
            <a:endParaRPr lang="en-US" dirty="0">
              <a:latin typeface="Barlow"/>
            </a:endParaRPr>
          </a:p>
        </p:txBody>
      </p:sp>
      <p:sp>
        <p:nvSpPr>
          <p:cNvPr id="5" name="TextBox 4">
            <a:extLst>
              <a:ext uri="{FF2B5EF4-FFF2-40B4-BE49-F238E27FC236}">
                <a16:creationId xmlns:a16="http://schemas.microsoft.com/office/drawing/2014/main" id="{84830297-075E-212E-D141-D0366BF49EFE}"/>
              </a:ext>
            </a:extLst>
          </p:cNvPr>
          <p:cNvSpPr txBox="1"/>
          <p:nvPr/>
        </p:nvSpPr>
        <p:spPr>
          <a:xfrm>
            <a:off x="5802085" y="4964065"/>
            <a:ext cx="587826" cy="1200329"/>
          </a:xfrm>
          <a:prstGeom prst="rect">
            <a:avLst/>
          </a:prstGeom>
          <a:noFill/>
        </p:spPr>
        <p:txBody>
          <a:bodyPr wrap="square">
            <a:spAutoFit/>
          </a:bodyPr>
          <a:lstStyle/>
          <a:p>
            <a:pPr algn="ctr"/>
            <a:r>
              <a:rPr lang="en-US" sz="7200" b="1" dirty="0">
                <a:latin typeface="Abril Fatface" panose="02000503000000020003" pitchFamily="2" charset="77"/>
                <a:cs typeface="Poppins" pitchFamily="2" charset="77"/>
              </a:rPr>
              <a:t>“</a:t>
            </a:r>
          </a:p>
        </p:txBody>
      </p:sp>
      <p:sp>
        <p:nvSpPr>
          <p:cNvPr id="2" name="TextBox 1">
            <a:extLst>
              <a:ext uri="{FF2B5EF4-FFF2-40B4-BE49-F238E27FC236}">
                <a16:creationId xmlns:a16="http://schemas.microsoft.com/office/drawing/2014/main" id="{AB8D41C8-404C-5813-1C7C-168A824152C2}"/>
              </a:ext>
            </a:extLst>
          </p:cNvPr>
          <p:cNvSpPr txBox="1"/>
          <p:nvPr/>
        </p:nvSpPr>
        <p:spPr>
          <a:xfrm>
            <a:off x="2291861" y="5456508"/>
            <a:ext cx="7608275" cy="707886"/>
          </a:xfrm>
          <a:prstGeom prst="rect">
            <a:avLst/>
          </a:prstGeom>
          <a:noFill/>
        </p:spPr>
        <p:txBody>
          <a:bodyPr wrap="square" rtlCol="0">
            <a:spAutoFit/>
          </a:bodyPr>
          <a:lstStyle/>
          <a:p>
            <a:pPr algn="ctr"/>
            <a:r>
              <a:rPr lang="pt-PT" sz="2000" b="1" noProof="0" dirty="0">
                <a:latin typeface="Poppins" pitchFamily="2" charset="77"/>
                <a:cs typeface="Poppins" pitchFamily="2" charset="77"/>
              </a:rPr>
              <a:t>Moçambique: </a:t>
            </a:r>
            <a:r>
              <a:rPr lang="pt-BR" sz="2000" b="1" dirty="0">
                <a:latin typeface="Poppins" pitchFamily="2" charset="77"/>
                <a:cs typeface="Poppins" pitchFamily="2" charset="77"/>
              </a:rPr>
              <a:t>Acelerar o Investimento para a Universalização do Acesso à Água e Saneamento</a:t>
            </a:r>
            <a:endParaRPr lang="pt-PT" sz="2000" b="1" noProof="0" dirty="0">
              <a:latin typeface="Poppins" pitchFamily="2" charset="77"/>
              <a:cs typeface="Poppins" pitchFamily="2" charset="77"/>
            </a:endParaRPr>
          </a:p>
        </p:txBody>
      </p:sp>
      <p:sp>
        <p:nvSpPr>
          <p:cNvPr id="9" name="TextBox 8">
            <a:extLst>
              <a:ext uri="{FF2B5EF4-FFF2-40B4-BE49-F238E27FC236}">
                <a16:creationId xmlns:a16="http://schemas.microsoft.com/office/drawing/2014/main" id="{F575E95D-60CD-927D-1ECD-7AB71A31F598}"/>
              </a:ext>
            </a:extLst>
          </p:cNvPr>
          <p:cNvSpPr txBox="1"/>
          <p:nvPr/>
        </p:nvSpPr>
        <p:spPr>
          <a:xfrm>
            <a:off x="1256044" y="330170"/>
            <a:ext cx="9354805" cy="584775"/>
          </a:xfrm>
          <a:prstGeom prst="rect">
            <a:avLst/>
          </a:prstGeom>
          <a:noFill/>
        </p:spPr>
        <p:txBody>
          <a:bodyPr wrap="square" rtlCol="0">
            <a:spAutoFit/>
          </a:bodyPr>
          <a:lstStyle/>
          <a:p>
            <a:r>
              <a:rPr lang="pt-PT" sz="3200" b="1" noProof="0" dirty="0">
                <a:latin typeface="Poppins" pitchFamily="2" charset="77"/>
                <a:cs typeface="Poppins" pitchFamily="2" charset="77"/>
              </a:rPr>
              <a:t>O caminho a seguir…</a:t>
            </a:r>
          </a:p>
        </p:txBody>
      </p:sp>
      <p:sp>
        <p:nvSpPr>
          <p:cNvPr id="11" name="TextBox 10">
            <a:extLst>
              <a:ext uri="{FF2B5EF4-FFF2-40B4-BE49-F238E27FC236}">
                <a16:creationId xmlns:a16="http://schemas.microsoft.com/office/drawing/2014/main" id="{34538B44-A294-EFA9-4F25-8697E5BE7A5D}"/>
              </a:ext>
            </a:extLst>
          </p:cNvPr>
          <p:cNvSpPr txBox="1"/>
          <p:nvPr/>
        </p:nvSpPr>
        <p:spPr>
          <a:xfrm>
            <a:off x="11547194" y="6279726"/>
            <a:ext cx="421910" cy="400110"/>
          </a:xfrm>
          <a:prstGeom prst="rect">
            <a:avLst/>
          </a:prstGeom>
          <a:noFill/>
        </p:spPr>
        <p:txBody>
          <a:bodyPr wrap="none" rtlCol="0">
            <a:spAutoFit/>
          </a:bodyPr>
          <a:lstStyle/>
          <a:p>
            <a:r>
              <a:rPr lang="en-US" sz="2000" dirty="0">
                <a:solidFill>
                  <a:srgbClr val="B6732D"/>
                </a:solidFill>
                <a:latin typeface="Poppins Medium" pitchFamily="2" charset="77"/>
                <a:cs typeface="Poppins Medium" pitchFamily="2" charset="77"/>
              </a:rPr>
              <a:t>12</a:t>
            </a:r>
            <a:endParaRPr lang="en-MZ" sz="2000" dirty="0">
              <a:solidFill>
                <a:srgbClr val="B6732D"/>
              </a:solidFill>
              <a:latin typeface="Poppins Medium" pitchFamily="2" charset="77"/>
              <a:cs typeface="Poppins Medium" pitchFamily="2" charset="77"/>
            </a:endParaRPr>
          </a:p>
        </p:txBody>
      </p:sp>
    </p:spTree>
    <p:extLst>
      <p:ext uri="{BB962C8B-B14F-4D97-AF65-F5344CB8AC3E}">
        <p14:creationId xmlns:p14="http://schemas.microsoft.com/office/powerpoint/2010/main" val="1745779374"/>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5F9E267-81C0-4B2C-97A1-4B40BC3C57DD}"/>
              </a:ext>
            </a:extLst>
          </p:cNvPr>
          <p:cNvSpPr txBox="1"/>
          <p:nvPr/>
        </p:nvSpPr>
        <p:spPr>
          <a:xfrm>
            <a:off x="4357081" y="2777445"/>
            <a:ext cx="261161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PT" sz="3600" b="1" i="0" u="none" strike="noStrike" kern="1200" cap="none" spc="0" normalizeH="0" baseline="0" noProof="0" dirty="0">
                <a:ln>
                  <a:noFill/>
                </a:ln>
                <a:solidFill>
                  <a:prstClr val="white"/>
                </a:solidFill>
                <a:effectLst/>
                <a:uLnTx/>
                <a:uFillTx/>
                <a:latin typeface="Poppins" pitchFamily="2" charset="77"/>
                <a:ea typeface="+mn-ea"/>
                <a:cs typeface="Poppins" pitchFamily="2" charset="77"/>
              </a:rPr>
              <a:t>Obrigado!</a:t>
            </a:r>
          </a:p>
        </p:txBody>
      </p:sp>
      <p:sp>
        <p:nvSpPr>
          <p:cNvPr id="9" name="Rectangle 8">
            <a:extLst>
              <a:ext uri="{FF2B5EF4-FFF2-40B4-BE49-F238E27FC236}">
                <a16:creationId xmlns:a16="http://schemas.microsoft.com/office/drawing/2014/main" id="{6B3FABB0-5544-4813-34D2-B36AEEFC1B51}"/>
              </a:ext>
            </a:extLst>
          </p:cNvPr>
          <p:cNvSpPr/>
          <p:nvPr/>
        </p:nvSpPr>
        <p:spPr>
          <a:xfrm>
            <a:off x="1" y="5717512"/>
            <a:ext cx="12192000" cy="114048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Z"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467BBAC5-ABFB-75C2-5A51-F07D6D4C19B6}"/>
              </a:ext>
            </a:extLst>
          </p:cNvPr>
          <p:cNvPicPr>
            <a:picLocks noChangeAspect="1"/>
          </p:cNvPicPr>
          <p:nvPr/>
        </p:nvPicPr>
        <p:blipFill rotWithShape="1">
          <a:blip r:embed="rId3">
            <a:extLst>
              <a:ext uri="{28A0092B-C50C-407E-A947-70E740481C1C}">
                <a14:useLocalDpi xmlns:a14="http://schemas.microsoft.com/office/drawing/2010/main" val="0"/>
              </a:ext>
            </a:extLst>
          </a:blip>
          <a:srcRect l="1646" t="77962" r="10957" b="5475"/>
          <a:stretch/>
        </p:blipFill>
        <p:spPr>
          <a:xfrm>
            <a:off x="842209" y="5831305"/>
            <a:ext cx="10425935" cy="906378"/>
          </a:xfrm>
          <a:prstGeom prst="rect">
            <a:avLst/>
          </a:prstGeom>
        </p:spPr>
      </p:pic>
    </p:spTree>
    <p:extLst>
      <p:ext uri="{BB962C8B-B14F-4D97-AF65-F5344CB8AC3E}">
        <p14:creationId xmlns:p14="http://schemas.microsoft.com/office/powerpoint/2010/main" val="16483036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resentação(2)" id="{6E99BA31-5EA7-7A4F-906A-CC1D04EA7E5A}" vid="{AD7135BB-2236-5142-8AEE-EE021CA2A299}"/>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2191</TotalTime>
  <Words>1918</Words>
  <Application>Microsoft Office PowerPoint</Application>
  <PresentationFormat>Widescreen</PresentationFormat>
  <Paragraphs>282</Paragraphs>
  <Slides>14</Slides>
  <Notes>8</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14</vt:i4>
      </vt:variant>
    </vt:vector>
  </HeadingPairs>
  <TitlesOfParts>
    <vt:vector size="28" baseType="lpstr">
      <vt:lpstr>Abril Fatface</vt:lpstr>
      <vt:lpstr>Aptos</vt:lpstr>
      <vt:lpstr>Arial</vt:lpstr>
      <vt:lpstr>Barlow</vt:lpstr>
      <vt:lpstr>Calibri</vt:lpstr>
      <vt:lpstr>Calibri Light</vt:lpstr>
      <vt:lpstr>Poppins</vt:lpstr>
      <vt:lpstr>Poppins Light</vt:lpstr>
      <vt:lpstr>Poppins Medium</vt:lpstr>
      <vt:lpstr>Symbol</vt:lpstr>
      <vt:lpstr>Tahoma</vt:lpstr>
      <vt:lpstr>Wingdings</vt:lpstr>
      <vt:lpstr>Office Theme</vt:lpstr>
      <vt:lpstr>1_Office Theme</vt:lpstr>
      <vt:lpstr>PowerPoint Presentation</vt:lpstr>
      <vt:lpstr>SDG #6:  Fora do caminho e números impressionantes</vt:lpstr>
      <vt:lpstr>África é a única região onde a disparidade está a aumentar.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"Business as Usual"  NÃO é uma opção!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demo</dc:creator>
  <cp:lastModifiedBy>Rosmina</cp:lastModifiedBy>
  <cp:revision>18</cp:revision>
  <cp:lastPrinted>2026-03-22T15:08:54Z</cp:lastPrinted>
  <dcterms:created xsi:type="dcterms:W3CDTF">2026-03-13T07:42:41Z</dcterms:created>
  <dcterms:modified xsi:type="dcterms:W3CDTF">2026-03-23T06:28:13Z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1bf45b6-5649-4236-82a3-f45024cd282e_Enabled">
    <vt:lpwstr>true</vt:lpwstr>
  </property>
  <property fmtid="{D5CDD505-2E9C-101B-9397-08002B2CF9AE}" pid="3" name="MSIP_Label_f1bf45b6-5649-4236-82a3-f45024cd282e_SetDate">
    <vt:lpwstr>2026-03-20T09:12:26Z</vt:lpwstr>
  </property>
  <property fmtid="{D5CDD505-2E9C-101B-9397-08002B2CF9AE}" pid="4" name="MSIP_Label_f1bf45b6-5649-4236-82a3-f45024cd282e_Method">
    <vt:lpwstr>Standard</vt:lpwstr>
  </property>
  <property fmtid="{D5CDD505-2E9C-101B-9397-08002B2CF9AE}" pid="5" name="MSIP_Label_f1bf45b6-5649-4236-82a3-f45024cd282e_Name">
    <vt:lpwstr>Official Use Only</vt:lpwstr>
  </property>
  <property fmtid="{D5CDD505-2E9C-101B-9397-08002B2CF9AE}" pid="6" name="MSIP_Label_f1bf45b6-5649-4236-82a3-f45024cd282e_SiteId">
    <vt:lpwstr>31a2fec0-266b-4c67-b56e-2796d8f59c36</vt:lpwstr>
  </property>
  <property fmtid="{D5CDD505-2E9C-101B-9397-08002B2CF9AE}" pid="7" name="MSIP_Label_f1bf45b6-5649-4236-82a3-f45024cd282e_ActionId">
    <vt:lpwstr>fae81ec6-37be-4b92-a3dc-19162303523f</vt:lpwstr>
  </property>
  <property fmtid="{D5CDD505-2E9C-101B-9397-08002B2CF9AE}" pid="8" name="MSIP_Label_f1bf45b6-5649-4236-82a3-f45024cd282e_ContentBits">
    <vt:lpwstr>2</vt:lpwstr>
  </property>
  <property fmtid="{D5CDD505-2E9C-101B-9397-08002B2CF9AE}" pid="9" name="MSIP_Label_f1bf45b6-5649-4236-82a3-f45024cd282e_Tag">
    <vt:lpwstr>10, 3, 0, 1</vt:lpwstr>
  </property>
  <property fmtid="{D5CDD505-2E9C-101B-9397-08002B2CF9AE}" pid="10" name="ClassificationContentMarkingFooterLocations">
    <vt:lpwstr>Office Theme:9\1_Office Theme:8</vt:lpwstr>
  </property>
  <property fmtid="{D5CDD505-2E9C-101B-9397-08002B2CF9AE}" pid="11" name="ClassificationContentMarkingFooterText">
    <vt:lpwstr>Official Use Only</vt:lpwstr>
  </property>
</Properties>
</file>