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8" r:id="rId3"/>
    <p:sldId id="289" r:id="rId4"/>
    <p:sldId id="293" r:id="rId5"/>
    <p:sldId id="294" r:id="rId6"/>
    <p:sldId id="291" r:id="rId7"/>
    <p:sldId id="290" r:id="rId8"/>
    <p:sldId id="524" r:id="rId9"/>
    <p:sldId id="526" r:id="rId10"/>
    <p:sldId id="535" r:id="rId11"/>
    <p:sldId id="525" r:id="rId12"/>
    <p:sldId id="527" r:id="rId13"/>
    <p:sldId id="528" r:id="rId14"/>
    <p:sldId id="529" r:id="rId15"/>
    <p:sldId id="530" r:id="rId16"/>
    <p:sldId id="531" r:id="rId17"/>
    <p:sldId id="533" r:id="rId18"/>
    <p:sldId id="534" r:id="rId19"/>
  </p:sldIdLst>
  <p:sldSz cx="12192000" cy="6858000"/>
  <p:notesSz cx="6797675" cy="9872663"/>
  <p:defaultTextStyle>
    <a:defPPr>
      <a:defRPr lang="en-M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732D"/>
    <a:srgbClr val="27AB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1BA88D-099B-4289-AAC5-5B9DDDDE2661}" v="2" dt="2026-03-19T13:34:44.1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19"/>
    <p:restoredTop sz="93669" autoAdjust="0"/>
  </p:normalViewPr>
  <p:slideViewPr>
    <p:cSldViewPr snapToGrid="0">
      <p:cViewPr varScale="1">
        <p:scale>
          <a:sx n="68" d="100"/>
          <a:sy n="68" d="100"/>
        </p:scale>
        <p:origin x="6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rico Muianga" userId="9388b712-bf48-40b6-9163-7826846ac8ce" providerId="ADAL" clId="{7DF8D789-081D-4C54-A01C-20FBD4C1C0B0}"/>
    <pc:docChg chg="custSel delSld modSld modNotesMaster">
      <pc:chgData name="Americo Muianga" userId="9388b712-bf48-40b6-9163-7826846ac8ce" providerId="ADAL" clId="{7DF8D789-081D-4C54-A01C-20FBD4C1C0B0}" dt="2026-03-19T13:36:14.005" v="598" actId="20577"/>
      <pc:docMkLst>
        <pc:docMk/>
      </pc:docMkLst>
      <pc:sldChg chg="modSp mod">
        <pc:chgData name="Americo Muianga" userId="9388b712-bf48-40b6-9163-7826846ac8ce" providerId="ADAL" clId="{7DF8D789-081D-4C54-A01C-20FBD4C1C0B0}" dt="2026-03-19T13:24:20.171" v="418" actId="20577"/>
        <pc:sldMkLst>
          <pc:docMk/>
          <pc:sldMk cId="1960039406" sldId="288"/>
        </pc:sldMkLst>
        <pc:spChg chg="mod">
          <ac:chgData name="Americo Muianga" userId="9388b712-bf48-40b6-9163-7826846ac8ce" providerId="ADAL" clId="{7DF8D789-081D-4C54-A01C-20FBD4C1C0B0}" dt="2026-03-19T13:24:20.171" v="418" actId="20577"/>
          <ac:spMkLst>
            <pc:docMk/>
            <pc:sldMk cId="1960039406" sldId="288"/>
            <ac:spMk id="24" creationId="{9CBD1E7B-AC69-E9D7-6A2E-CEA2D888E6BF}"/>
          </ac:spMkLst>
        </pc:spChg>
      </pc:sldChg>
      <pc:sldChg chg="modSp mod">
        <pc:chgData name="Americo Muianga" userId="9388b712-bf48-40b6-9163-7826846ac8ce" providerId="ADAL" clId="{7DF8D789-081D-4C54-A01C-20FBD4C1C0B0}" dt="2026-03-19T13:27:28.168" v="462" actId="255"/>
        <pc:sldMkLst>
          <pc:docMk/>
          <pc:sldMk cId="980198060" sldId="289"/>
        </pc:sldMkLst>
        <pc:spChg chg="mod">
          <ac:chgData name="Americo Muianga" userId="9388b712-bf48-40b6-9163-7826846ac8ce" providerId="ADAL" clId="{7DF8D789-081D-4C54-A01C-20FBD4C1C0B0}" dt="2026-03-19T13:27:28.168" v="462" actId="255"/>
          <ac:spMkLst>
            <pc:docMk/>
            <pc:sldMk cId="980198060" sldId="289"/>
            <ac:spMk id="5" creationId="{33C04FBE-71AC-20D8-5F54-7A40E5C73DD6}"/>
          </ac:spMkLst>
        </pc:spChg>
        <pc:spChg chg="mod">
          <ac:chgData name="Americo Muianga" userId="9388b712-bf48-40b6-9163-7826846ac8ce" providerId="ADAL" clId="{7DF8D789-081D-4C54-A01C-20FBD4C1C0B0}" dt="2026-03-19T13:24:28.874" v="420" actId="20577"/>
          <ac:spMkLst>
            <pc:docMk/>
            <pc:sldMk cId="980198060" sldId="289"/>
            <ac:spMk id="24" creationId="{64040647-734E-4EF3-8CCB-6C480C3D6B6A}"/>
          </ac:spMkLst>
        </pc:spChg>
        <pc:picChg chg="mod">
          <ac:chgData name="Americo Muianga" userId="9388b712-bf48-40b6-9163-7826846ac8ce" providerId="ADAL" clId="{7DF8D789-081D-4C54-A01C-20FBD4C1C0B0}" dt="2026-03-19T12:48:00.761" v="193" actId="1035"/>
          <ac:picMkLst>
            <pc:docMk/>
            <pc:sldMk cId="980198060" sldId="289"/>
            <ac:picMk id="4" creationId="{33B69CCC-B576-16F6-E6F7-ED7F4B735BD6}"/>
          </ac:picMkLst>
        </pc:picChg>
      </pc:sldChg>
      <pc:sldChg chg="modSp mod">
        <pc:chgData name="Americo Muianga" userId="9388b712-bf48-40b6-9163-7826846ac8ce" providerId="ADAL" clId="{7DF8D789-081D-4C54-A01C-20FBD4C1C0B0}" dt="2026-03-19T13:25:02.751" v="428" actId="20577"/>
        <pc:sldMkLst>
          <pc:docMk/>
          <pc:sldMk cId="2929129842" sldId="290"/>
        </pc:sldMkLst>
        <pc:spChg chg="mod">
          <ac:chgData name="Americo Muianga" userId="9388b712-bf48-40b6-9163-7826846ac8ce" providerId="ADAL" clId="{7DF8D789-081D-4C54-A01C-20FBD4C1C0B0}" dt="2026-03-19T12:49:00.108" v="324" actId="1035"/>
          <ac:spMkLst>
            <pc:docMk/>
            <pc:sldMk cId="2929129842" sldId="290"/>
            <ac:spMk id="4" creationId="{9E9485C5-C4B0-B43C-31EC-6DB92F9401C5}"/>
          </ac:spMkLst>
        </pc:spChg>
        <pc:spChg chg="mod">
          <ac:chgData name="Americo Muianga" userId="9388b712-bf48-40b6-9163-7826846ac8ce" providerId="ADAL" clId="{7DF8D789-081D-4C54-A01C-20FBD4C1C0B0}" dt="2026-03-19T13:25:02.751" v="428" actId="20577"/>
          <ac:spMkLst>
            <pc:docMk/>
            <pc:sldMk cId="2929129842" sldId="290"/>
            <ac:spMk id="24" creationId="{E6F2492B-B780-ED2B-7231-FE30CB7CDA8B}"/>
          </ac:spMkLst>
        </pc:spChg>
        <pc:picChg chg="mod">
          <ac:chgData name="Americo Muianga" userId="9388b712-bf48-40b6-9163-7826846ac8ce" providerId="ADAL" clId="{7DF8D789-081D-4C54-A01C-20FBD4C1C0B0}" dt="2026-03-19T12:49:20.550" v="348" actId="1035"/>
          <ac:picMkLst>
            <pc:docMk/>
            <pc:sldMk cId="2929129842" sldId="290"/>
            <ac:picMk id="3" creationId="{C80EA654-8CF9-0351-1BF8-550BD52A4564}"/>
          </ac:picMkLst>
        </pc:picChg>
      </pc:sldChg>
      <pc:sldChg chg="modSp mod">
        <pc:chgData name="Americo Muianga" userId="9388b712-bf48-40b6-9163-7826846ac8ce" providerId="ADAL" clId="{7DF8D789-081D-4C54-A01C-20FBD4C1C0B0}" dt="2026-03-19T13:28:42.564" v="477" actId="255"/>
        <pc:sldMkLst>
          <pc:docMk/>
          <pc:sldMk cId="740520744" sldId="291"/>
        </pc:sldMkLst>
        <pc:spChg chg="mod">
          <ac:chgData name="Americo Muianga" userId="9388b712-bf48-40b6-9163-7826846ac8ce" providerId="ADAL" clId="{7DF8D789-081D-4C54-A01C-20FBD4C1C0B0}" dt="2026-03-19T13:28:42.564" v="477" actId="255"/>
          <ac:spMkLst>
            <pc:docMk/>
            <pc:sldMk cId="740520744" sldId="291"/>
            <ac:spMk id="5" creationId="{A2BEE6F2-0CE9-3B2C-14B1-6E6CB993B560}"/>
          </ac:spMkLst>
        </pc:spChg>
        <pc:spChg chg="mod">
          <ac:chgData name="Americo Muianga" userId="9388b712-bf48-40b6-9163-7826846ac8ce" providerId="ADAL" clId="{7DF8D789-081D-4C54-A01C-20FBD4C1C0B0}" dt="2026-03-19T13:24:55.955" v="426" actId="20577"/>
          <ac:spMkLst>
            <pc:docMk/>
            <pc:sldMk cId="740520744" sldId="291"/>
            <ac:spMk id="24" creationId="{D9C1ACD7-ABDC-1C82-3BB0-0F6C3D45786A}"/>
          </ac:spMkLst>
        </pc:spChg>
      </pc:sldChg>
      <pc:sldChg chg="modSp mod">
        <pc:chgData name="Americo Muianga" userId="9388b712-bf48-40b6-9163-7826846ac8ce" providerId="ADAL" clId="{7DF8D789-081D-4C54-A01C-20FBD4C1C0B0}" dt="2026-03-19T13:28:09.674" v="475" actId="20577"/>
        <pc:sldMkLst>
          <pc:docMk/>
          <pc:sldMk cId="3180766032" sldId="293"/>
        </pc:sldMkLst>
        <pc:spChg chg="mod">
          <ac:chgData name="Americo Muianga" userId="9388b712-bf48-40b6-9163-7826846ac8ce" providerId="ADAL" clId="{7DF8D789-081D-4C54-A01C-20FBD4C1C0B0}" dt="2026-03-19T13:28:09.674" v="475" actId="20577"/>
          <ac:spMkLst>
            <pc:docMk/>
            <pc:sldMk cId="3180766032" sldId="293"/>
            <ac:spMk id="5" creationId="{B6E948F5-8AF8-615E-1FCE-3CFF71F4A6E7}"/>
          </ac:spMkLst>
        </pc:spChg>
        <pc:spChg chg="mod">
          <ac:chgData name="Americo Muianga" userId="9388b712-bf48-40b6-9163-7826846ac8ce" providerId="ADAL" clId="{7DF8D789-081D-4C54-A01C-20FBD4C1C0B0}" dt="2026-03-19T13:24:37.385" v="422" actId="20577"/>
          <ac:spMkLst>
            <pc:docMk/>
            <pc:sldMk cId="3180766032" sldId="293"/>
            <ac:spMk id="24" creationId="{DF599D9B-FA6D-B6E7-A2FF-49F5FE66548F}"/>
          </ac:spMkLst>
        </pc:spChg>
        <pc:picChg chg="mod">
          <ac:chgData name="Americo Muianga" userId="9388b712-bf48-40b6-9163-7826846ac8ce" providerId="ADAL" clId="{7DF8D789-081D-4C54-A01C-20FBD4C1C0B0}" dt="2026-03-19T12:48:25.835" v="276" actId="1035"/>
          <ac:picMkLst>
            <pc:docMk/>
            <pc:sldMk cId="3180766032" sldId="293"/>
            <ac:picMk id="3" creationId="{967AB63B-B085-C3C0-4462-321418E2267F}"/>
          </ac:picMkLst>
        </pc:picChg>
      </pc:sldChg>
      <pc:sldChg chg="modSp mod">
        <pc:chgData name="Americo Muianga" userId="9388b712-bf48-40b6-9163-7826846ac8ce" providerId="ADAL" clId="{7DF8D789-081D-4C54-A01C-20FBD4C1C0B0}" dt="2026-03-19T13:24:45.659" v="424" actId="20577"/>
        <pc:sldMkLst>
          <pc:docMk/>
          <pc:sldMk cId="658313214" sldId="294"/>
        </pc:sldMkLst>
        <pc:spChg chg="mod">
          <ac:chgData name="Americo Muianga" userId="9388b712-bf48-40b6-9163-7826846ac8ce" providerId="ADAL" clId="{7DF8D789-081D-4C54-A01C-20FBD4C1C0B0}" dt="2026-03-19T13:24:45.659" v="424" actId="20577"/>
          <ac:spMkLst>
            <pc:docMk/>
            <pc:sldMk cId="658313214" sldId="294"/>
            <ac:spMk id="24" creationId="{03BFD1A9-0DBA-F5BE-CCDF-4426E7806337}"/>
          </ac:spMkLst>
        </pc:spChg>
      </pc:sldChg>
      <pc:sldChg chg="addSp modSp mod">
        <pc:chgData name="Americo Muianga" userId="9388b712-bf48-40b6-9163-7826846ac8ce" providerId="ADAL" clId="{7DF8D789-081D-4C54-A01C-20FBD4C1C0B0}" dt="2026-03-19T13:35:07.126" v="579" actId="20577"/>
        <pc:sldMkLst>
          <pc:docMk/>
          <pc:sldMk cId="3406633358" sldId="474"/>
        </pc:sldMkLst>
        <pc:spChg chg="mod">
          <ac:chgData name="Americo Muianga" userId="9388b712-bf48-40b6-9163-7826846ac8ce" providerId="ADAL" clId="{7DF8D789-081D-4C54-A01C-20FBD4C1C0B0}" dt="2026-03-19T12:47:14.805" v="126" actId="20577"/>
          <ac:spMkLst>
            <pc:docMk/>
            <pc:sldMk cId="3406633358" sldId="474"/>
            <ac:spMk id="2" creationId="{8BD37C71-206F-444B-8973-B4C389E3D9A9}"/>
          </ac:spMkLst>
        </pc:spChg>
        <pc:spChg chg="add mod">
          <ac:chgData name="Americo Muianga" userId="9388b712-bf48-40b6-9163-7826846ac8ce" providerId="ADAL" clId="{7DF8D789-081D-4C54-A01C-20FBD4C1C0B0}" dt="2026-03-19T13:35:07.126" v="579" actId="20577"/>
          <ac:spMkLst>
            <pc:docMk/>
            <pc:sldMk cId="3406633358" sldId="474"/>
            <ac:spMk id="4" creationId="{51CE87CA-C6F8-28C4-3A89-4195A6065CDD}"/>
          </ac:spMkLst>
        </pc:spChg>
      </pc:sldChg>
      <pc:sldChg chg="modSp mod">
        <pc:chgData name="Americo Muianga" userId="9388b712-bf48-40b6-9163-7826846ac8ce" providerId="ADAL" clId="{7DF8D789-081D-4C54-A01C-20FBD4C1C0B0}" dt="2026-03-19T13:29:24.363" v="540" actId="20577"/>
        <pc:sldMkLst>
          <pc:docMk/>
          <pc:sldMk cId="1092606196" sldId="524"/>
        </pc:sldMkLst>
        <pc:spChg chg="mod">
          <ac:chgData name="Americo Muianga" userId="9388b712-bf48-40b6-9163-7826846ac8ce" providerId="ADAL" clId="{7DF8D789-081D-4C54-A01C-20FBD4C1C0B0}" dt="2026-03-19T13:29:24.363" v="540" actId="20577"/>
          <ac:spMkLst>
            <pc:docMk/>
            <pc:sldMk cId="1092606196" sldId="524"/>
            <ac:spMk id="5" creationId="{63D4A4C3-B85C-2F80-ADEE-647E79D97948}"/>
          </ac:spMkLst>
        </pc:spChg>
        <pc:spChg chg="mod">
          <ac:chgData name="Americo Muianga" userId="9388b712-bf48-40b6-9163-7826846ac8ce" providerId="ADAL" clId="{7DF8D789-081D-4C54-A01C-20FBD4C1C0B0}" dt="2026-03-19T13:25:09.017" v="430" actId="20577"/>
          <ac:spMkLst>
            <pc:docMk/>
            <pc:sldMk cId="1092606196" sldId="524"/>
            <ac:spMk id="24" creationId="{5F1F0CC0-725B-1E3B-50B0-00500A3F828C}"/>
          </ac:spMkLst>
        </pc:spChg>
      </pc:sldChg>
      <pc:sldChg chg="modSp mod modNotesTx">
        <pc:chgData name="Americo Muianga" userId="9388b712-bf48-40b6-9163-7826846ac8ce" providerId="ADAL" clId="{7DF8D789-081D-4C54-A01C-20FBD4C1C0B0}" dt="2026-03-19T13:35:16.237" v="582" actId="20577"/>
        <pc:sldMkLst>
          <pc:docMk/>
          <pc:sldMk cId="3834324134" sldId="525"/>
        </pc:sldMkLst>
        <pc:spChg chg="mod">
          <ac:chgData name="Americo Muianga" userId="9388b712-bf48-40b6-9163-7826846ac8ce" providerId="ADAL" clId="{7DF8D789-081D-4C54-A01C-20FBD4C1C0B0}" dt="2026-03-19T13:31:08.301" v="571" actId="20577"/>
          <ac:spMkLst>
            <pc:docMk/>
            <pc:sldMk cId="3834324134" sldId="525"/>
            <ac:spMk id="9" creationId="{8BD37C71-206F-444B-8973-B4C389E3D9A9}"/>
          </ac:spMkLst>
        </pc:spChg>
        <pc:spChg chg="mod">
          <ac:chgData name="Americo Muianga" userId="9388b712-bf48-40b6-9163-7826846ac8ce" providerId="ADAL" clId="{7DF8D789-081D-4C54-A01C-20FBD4C1C0B0}" dt="2026-03-19T13:35:16.237" v="582" actId="20577"/>
          <ac:spMkLst>
            <pc:docMk/>
            <pc:sldMk cId="3834324134" sldId="525"/>
            <ac:spMk id="24" creationId="{AE541CF6-D3D0-3EE8-7A9B-27DD7C3FE254}"/>
          </ac:spMkLst>
        </pc:spChg>
      </pc:sldChg>
      <pc:sldChg chg="modSp mod modNotesTx">
        <pc:chgData name="Americo Muianga" userId="9388b712-bf48-40b6-9163-7826846ac8ce" providerId="ADAL" clId="{7DF8D789-081D-4C54-A01C-20FBD4C1C0B0}" dt="2026-03-19T13:30:04.859" v="544" actId="20577"/>
        <pc:sldMkLst>
          <pc:docMk/>
          <pc:sldMk cId="1914741200" sldId="526"/>
        </pc:sldMkLst>
        <pc:spChg chg="mod">
          <ac:chgData name="Americo Muianga" userId="9388b712-bf48-40b6-9163-7826846ac8ce" providerId="ADAL" clId="{7DF8D789-081D-4C54-A01C-20FBD4C1C0B0}" dt="2026-03-19T12:49:46.668" v="405" actId="20577"/>
          <ac:spMkLst>
            <pc:docMk/>
            <pc:sldMk cId="1914741200" sldId="526"/>
            <ac:spMk id="3" creationId="{52965A62-846C-3E80-113D-247CC549D1F6}"/>
          </ac:spMkLst>
        </pc:spChg>
        <pc:spChg chg="mod">
          <ac:chgData name="Americo Muianga" userId="9388b712-bf48-40b6-9163-7826846ac8ce" providerId="ADAL" clId="{7DF8D789-081D-4C54-A01C-20FBD4C1C0B0}" dt="2026-03-19T13:30:04.859" v="544" actId="20577"/>
          <ac:spMkLst>
            <pc:docMk/>
            <pc:sldMk cId="1914741200" sldId="526"/>
            <ac:spMk id="5" creationId="{5EDD045B-B320-DE8F-24A6-B3089A63DAD9}"/>
          </ac:spMkLst>
        </pc:spChg>
        <pc:spChg chg="mod">
          <ac:chgData name="Americo Muianga" userId="9388b712-bf48-40b6-9163-7826846ac8ce" providerId="ADAL" clId="{7DF8D789-081D-4C54-A01C-20FBD4C1C0B0}" dt="2026-03-19T13:25:18.924" v="434" actId="20577"/>
          <ac:spMkLst>
            <pc:docMk/>
            <pc:sldMk cId="1914741200" sldId="526"/>
            <ac:spMk id="24" creationId="{CF337954-5538-9F34-6000-14799D645E09}"/>
          </ac:spMkLst>
        </pc:spChg>
      </pc:sldChg>
      <pc:sldChg chg="modSp mod modNotesTx">
        <pc:chgData name="Americo Muianga" userId="9388b712-bf48-40b6-9163-7826846ac8ce" providerId="ADAL" clId="{7DF8D789-081D-4C54-A01C-20FBD4C1C0B0}" dt="2026-03-19T13:35:23.399" v="584" actId="20577"/>
        <pc:sldMkLst>
          <pc:docMk/>
          <pc:sldMk cId="4277440237" sldId="527"/>
        </pc:sldMkLst>
        <pc:spChg chg="mod">
          <ac:chgData name="Americo Muianga" userId="9388b712-bf48-40b6-9163-7826846ac8ce" providerId="ADAL" clId="{7DF8D789-081D-4C54-A01C-20FBD4C1C0B0}" dt="2026-03-19T13:35:23.399" v="584" actId="20577"/>
          <ac:spMkLst>
            <pc:docMk/>
            <pc:sldMk cId="4277440237" sldId="527"/>
            <ac:spMk id="24" creationId="{E31B612B-DF5F-E716-6604-74123446E097}"/>
          </ac:spMkLst>
        </pc:spChg>
      </pc:sldChg>
      <pc:sldChg chg="modSp mod">
        <pc:chgData name="Americo Muianga" userId="9388b712-bf48-40b6-9163-7826846ac8ce" providerId="ADAL" clId="{7DF8D789-081D-4C54-A01C-20FBD4C1C0B0}" dt="2026-03-19T13:35:31.638" v="586" actId="20577"/>
        <pc:sldMkLst>
          <pc:docMk/>
          <pc:sldMk cId="1532160358" sldId="528"/>
        </pc:sldMkLst>
        <pc:spChg chg="mod">
          <ac:chgData name="Americo Muianga" userId="9388b712-bf48-40b6-9163-7826846ac8ce" providerId="ADAL" clId="{7DF8D789-081D-4C54-A01C-20FBD4C1C0B0}" dt="2026-03-19T13:35:31.638" v="586" actId="20577"/>
          <ac:spMkLst>
            <pc:docMk/>
            <pc:sldMk cId="1532160358" sldId="528"/>
            <ac:spMk id="24" creationId="{F68A6DDE-4E64-7F72-357A-30B28D434856}"/>
          </ac:spMkLst>
        </pc:spChg>
      </pc:sldChg>
      <pc:sldChg chg="modSp mod">
        <pc:chgData name="Americo Muianga" userId="9388b712-bf48-40b6-9163-7826846ac8ce" providerId="ADAL" clId="{7DF8D789-081D-4C54-A01C-20FBD4C1C0B0}" dt="2026-03-19T13:35:39.244" v="588" actId="20577"/>
        <pc:sldMkLst>
          <pc:docMk/>
          <pc:sldMk cId="2265775327" sldId="529"/>
        </pc:sldMkLst>
        <pc:spChg chg="mod">
          <ac:chgData name="Americo Muianga" userId="9388b712-bf48-40b6-9163-7826846ac8ce" providerId="ADAL" clId="{7DF8D789-081D-4C54-A01C-20FBD4C1C0B0}" dt="2026-03-19T13:35:39.244" v="588" actId="20577"/>
          <ac:spMkLst>
            <pc:docMk/>
            <pc:sldMk cId="2265775327" sldId="529"/>
            <ac:spMk id="24" creationId="{11501C36-1D7D-0B61-E2AF-77ECCA15B038}"/>
          </ac:spMkLst>
        </pc:spChg>
      </pc:sldChg>
      <pc:sldChg chg="modSp mod">
        <pc:chgData name="Americo Muianga" userId="9388b712-bf48-40b6-9163-7826846ac8ce" providerId="ADAL" clId="{7DF8D789-081D-4C54-A01C-20FBD4C1C0B0}" dt="2026-03-19T13:35:52.226" v="592" actId="1076"/>
        <pc:sldMkLst>
          <pc:docMk/>
          <pc:sldMk cId="2249065189" sldId="530"/>
        </pc:sldMkLst>
        <pc:spChg chg="mod">
          <ac:chgData name="Americo Muianga" userId="9388b712-bf48-40b6-9163-7826846ac8ce" providerId="ADAL" clId="{7DF8D789-081D-4C54-A01C-20FBD4C1C0B0}" dt="2026-03-19T13:35:48.494" v="591" actId="20577"/>
          <ac:spMkLst>
            <pc:docMk/>
            <pc:sldMk cId="2249065189" sldId="530"/>
            <ac:spMk id="24" creationId="{928AB4BE-3FCF-025E-050F-433F32BACA6A}"/>
          </ac:spMkLst>
        </pc:spChg>
        <pc:picChg chg="mod">
          <ac:chgData name="Americo Muianga" userId="9388b712-bf48-40b6-9163-7826846ac8ce" providerId="ADAL" clId="{7DF8D789-081D-4C54-A01C-20FBD4C1C0B0}" dt="2026-03-19T13:26:11.719" v="453" actId="1076"/>
          <ac:picMkLst>
            <pc:docMk/>
            <pc:sldMk cId="2249065189" sldId="530"/>
            <ac:picMk id="7" creationId="{9C33D24A-C28F-C9C8-61EC-B83DF53341C6}"/>
          </ac:picMkLst>
        </pc:picChg>
        <pc:picChg chg="mod">
          <ac:chgData name="Americo Muianga" userId="9388b712-bf48-40b6-9163-7826846ac8ce" providerId="ADAL" clId="{7DF8D789-081D-4C54-A01C-20FBD4C1C0B0}" dt="2026-03-19T13:35:52.226" v="592" actId="1076"/>
          <ac:picMkLst>
            <pc:docMk/>
            <pc:sldMk cId="2249065189" sldId="530"/>
            <ac:picMk id="9" creationId="{A5E1C1D4-B3C4-4192-317C-D639F2D2ECAB}"/>
          </ac:picMkLst>
        </pc:picChg>
      </pc:sldChg>
      <pc:sldChg chg="modSp mod">
        <pc:chgData name="Americo Muianga" userId="9388b712-bf48-40b6-9163-7826846ac8ce" providerId="ADAL" clId="{7DF8D789-081D-4C54-A01C-20FBD4C1C0B0}" dt="2026-03-19T13:36:07.308" v="596" actId="1076"/>
        <pc:sldMkLst>
          <pc:docMk/>
          <pc:sldMk cId="4199300031" sldId="531"/>
        </pc:sldMkLst>
        <pc:spChg chg="mod">
          <ac:chgData name="Americo Muianga" userId="9388b712-bf48-40b6-9163-7826846ac8ce" providerId="ADAL" clId="{7DF8D789-081D-4C54-A01C-20FBD4C1C0B0}" dt="2026-03-19T13:36:02.591" v="595" actId="20577"/>
          <ac:spMkLst>
            <pc:docMk/>
            <pc:sldMk cId="4199300031" sldId="531"/>
            <ac:spMk id="24" creationId="{C66E3F27-0C88-A4DC-092B-88B97F30615C}"/>
          </ac:spMkLst>
        </pc:spChg>
        <pc:picChg chg="mod">
          <ac:chgData name="Americo Muianga" userId="9388b712-bf48-40b6-9163-7826846ac8ce" providerId="ADAL" clId="{7DF8D789-081D-4C54-A01C-20FBD4C1C0B0}" dt="2026-03-19T13:36:07.308" v="596" actId="1076"/>
          <ac:picMkLst>
            <pc:docMk/>
            <pc:sldMk cId="4199300031" sldId="531"/>
            <ac:picMk id="9" creationId="{88CB4A82-9802-631D-E8AB-33C5347BB8BD}"/>
          </ac:picMkLst>
        </pc:picChg>
      </pc:sldChg>
      <pc:sldChg chg="del">
        <pc:chgData name="Americo Muianga" userId="9388b712-bf48-40b6-9163-7826846ac8ce" providerId="ADAL" clId="{7DF8D789-081D-4C54-A01C-20FBD4C1C0B0}" dt="2026-03-19T13:32:37.118" v="574" actId="47"/>
        <pc:sldMkLst>
          <pc:docMk/>
          <pc:sldMk cId="3770323247" sldId="532"/>
        </pc:sldMkLst>
      </pc:sldChg>
      <pc:sldChg chg="modSp mod">
        <pc:chgData name="Americo Muianga" userId="9388b712-bf48-40b6-9163-7826846ac8ce" providerId="ADAL" clId="{7DF8D789-081D-4C54-A01C-20FBD4C1C0B0}" dt="2026-03-19T13:36:14.005" v="598" actId="20577"/>
        <pc:sldMkLst>
          <pc:docMk/>
          <pc:sldMk cId="1394321057" sldId="533"/>
        </pc:sldMkLst>
        <pc:spChg chg="mod">
          <ac:chgData name="Americo Muianga" userId="9388b712-bf48-40b6-9163-7826846ac8ce" providerId="ADAL" clId="{7DF8D789-081D-4C54-A01C-20FBD4C1C0B0}" dt="2026-03-19T13:32:29.082" v="573" actId="20577"/>
          <ac:spMkLst>
            <pc:docMk/>
            <pc:sldMk cId="1394321057" sldId="533"/>
            <ac:spMk id="3" creationId="{461A528C-C443-4AE3-1B72-2AD4BAB66FCF}"/>
          </ac:spMkLst>
        </pc:spChg>
        <pc:spChg chg="mod">
          <ac:chgData name="Americo Muianga" userId="9388b712-bf48-40b6-9163-7826846ac8ce" providerId="ADAL" clId="{7DF8D789-081D-4C54-A01C-20FBD4C1C0B0}" dt="2026-03-19T13:36:14.005" v="598" actId="20577"/>
          <ac:spMkLst>
            <pc:docMk/>
            <pc:sldMk cId="1394321057" sldId="533"/>
            <ac:spMk id="24" creationId="{62634C16-10C3-0099-67A3-0C6E4124B1B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03AAB-B084-9346-A512-A4CB8424982D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EEAAC-6E91-044E-A4A5-F23F7F2F58EF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8668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66016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EF7F2-9E33-5E1E-BD9D-67C8E7615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C11E5-AEA1-70C0-B178-997A09EA8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2A1780-6A4B-0300-119F-9009D032C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que as necessidades de infra-estruturas de saneamento melhorado com base nas projeções demográficas e no número de pessoas que, ao longo do tempo, necessitarão de novas infraestruturas (incluindo utilizadores de infra- estruturas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84523-77AD-F514-1734-86D6CFFF9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9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53698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EF7F2-9E33-5E1E-BD9D-67C8E7615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C11E5-AEA1-70C0-B178-997A09EA8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2A1780-6A4B-0300-119F-9009D032C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que as necessidades de infra-estruturas de saneamento melhorado com base nas projeções demográficas e no número de pessoas que, ao longo do tempo, necessitarão de novas infraestruturas (incluindo utilizadores de infra- estruturas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84523-77AD-F514-1734-86D6CFFF9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10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980293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as necessidades de infra- estruturas de saneamento melhorado com base nas projeções demográficas e no número de pessoas que, ao longo do tempo, necessitarão de novas infraestruturas (incluindo utilizadores de infra-estruturas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11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42919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7C3C-A9AE-4647-1CAF-EDFFDCC5B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BCA89-6B31-B3AF-3636-330BBBAC8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30E53-B1E6-84B8-AE10-B2D063D9A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as necessidades de infra-estruturas de saneamento melhorado com base nas projeções demográficas e no número de pessoas que, ao longo do tempo, necessitarão de novas infraestruturas (incluindo utilizadores de infra-estruturas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033C6-E7B0-CFBA-8B61-2C10C1620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12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07655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D0C83-CB66-E772-3C14-634FE0EE7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38BFA-E2BF-B76D-9A75-BA9341D8E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E43C1-72C9-FD24-B9B5-22189AA54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as necessidades de infra-estruturas de saneamento melhorado com base nas projeções demográficas e no número de pessoas que, ao longo do tempo, necessitarão de novas infraestruturas (incluindo utilizadores de instalações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EA7A4-A7AB-0856-9053-9A6EE739D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13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665323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4C481-FE91-3C8E-00E8-7915E3515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811E60-6F43-C358-DBB3-0D34D2952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07C1B-3366-AAF4-31AB-74CEE5E1B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as necessidades de instalações de saneamento melhorado com base nas projeções demográficas e no número de pessoas que, ao longo do tempo, necessitarão de novas infraestruturas (incluindo utilizadores de instalações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5F084-4E9B-E080-AF5F-96141E937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14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252844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669B2-ECB0-86EA-B795-E719861C0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0D5AE-9D68-C76E-AC68-9A3C30AB5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6FB3C-3936-5EE6-2811-AB278EA6E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as necessidades de infra-estruturas de saneamento melhorado com base nas projeções demográficas e no número de pessoas que, ao longo do tempo, necessitarão de novas infraestruturas (incluindo utilizadores de instalações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C9395-9566-3135-A3F8-2AEF2F3872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15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680945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6FCA1-5BAD-8856-E1D7-2EEA612D2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3612A3-52C8-6A3D-8CBE-8674983BC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D50A44-2E27-B41F-7698-43F3334C5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as necessidades de infra-estruturas de saneamento melhorado com base nas projeções demográficas e no número de pessoas que, ao longo do tempo, necessitarão de novas infraestruturas (incluindo utilizadores de instalações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B21C4-961A-E168-CDA9-D7BE2421FE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16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890062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3FD4F-D062-81E5-1776-E125321A7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576907-1101-40CF-76EA-C37759280E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0EA16-F6A1-C919-0785-FBF738E9D8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roteiro estima as necessidades de infra- estruturas de saneamento melhorado com base nas projeções demográficas e no número de pessoas que, ao longo do tempo, necessitarão de novas infraestruturas (incluindo utilizadores de instalações não melhoradas), considerando uma evolução linear da cobertura.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1883E-202A-1F14-776E-D8491E6AB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17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92527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AB564-65FB-964A-0ACD-F09FC8744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4189A-DC26-1AC9-CABD-DFADE31CF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F384C-1ED5-7E1F-EC67-B51F8B13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157F0-F9B2-79CB-8BE9-5EDD17CF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FD4DF-FA6C-6BE4-0204-36D60D05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56954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5F243-8545-5343-3BF0-E8F9648E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AA99B-2B37-410E-3B8B-8FDB83889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30E1B-B211-908C-C40F-653C6D72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2B4A2-D1C3-A370-43BC-A92B760F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FDBC2-8502-9631-1134-41F9E5BA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01872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8899-D2BB-5826-7E55-FD45E1A4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0464C-21F3-B8B9-9F28-523797DE2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F1B2C-1847-89F5-0440-F2BF0CE2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C9942-A7A4-4AA0-6E38-B77A411AE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38ADB-23CC-676C-90B5-1EC4583DE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26932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2B0D-D1B4-2DB9-602D-E102246C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05AC3-B71F-9E1B-076F-4D95B0768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0B9C8-0B41-968A-14EE-622AE3FA1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894A5-1437-086F-33BC-53076531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DA229-63BC-1D61-68DC-FD74EB30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6E8A7-2BDE-DA22-6634-F58433BF6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0648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B1DE-DB43-D8BB-F979-63F3AEFC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2E2E1-E32D-D774-B1ED-17AD30ECE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B355F-8734-707F-3547-7C0F3FA4B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C92C8-28A4-A9C7-0352-B97149D8D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92612-CA2B-99E6-350D-AE48246E2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20BDC9-CF22-2232-6FDA-0690A5D9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BA820-44C5-D6BE-E7C2-883F4FAA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4E337-8BCD-7152-BD7B-CEDF4E86C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72031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BD34-B570-2E61-9B69-DBEA8AE90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930EC-126E-007C-0D0F-F86E88BA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20C00-24E7-835B-9BC1-BC5A61EC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161A0-1384-5DB2-2D32-5C2D44F0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24407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3D658A-15CB-85EC-9C38-6E22D8E9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8C64FA-96FA-0C01-0038-E21F6760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9C647-F6F8-CC3A-F69B-2F9D9666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30188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EAEC-C8E7-C216-B234-15EAEFBA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97C04-E0F6-1833-6452-5BA71E58D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A6545-4661-807C-72D6-F7729111E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83C58-AFF2-5B92-D656-C21C80CE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697B4-B5CB-41B4-7945-C16119DEB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C7FCE-1D93-3103-CC31-F398E08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233787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C6DD-23F1-AE7A-9928-A5EB9FB92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DA6CC6-414D-BCF8-CDC7-FFB07D8F2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2C950-8567-0E68-7F5A-D8B64CE33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1BE73-D089-AD6F-AAFA-9E5C4111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E8502-9D56-B6D4-7EAE-63A3902E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694E7-D53B-0CC2-D72C-E6670749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01377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E42E-43B3-8404-17EA-B39DA65E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6F05A-18E5-2000-547D-B773DA1C9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1FB0F-D6EE-CD7E-459F-26D1881B6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7EFF9-CC9C-96DC-68A2-F0504DC6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4689D-9E3F-D2A2-93B7-0831F349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86152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A06302-C602-1CF4-73D5-8C64F9CC97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210258-C896-F0CF-D618-8EA167418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F3220-837C-EFAB-FFE6-94114082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DD788-41E9-1FD1-E643-5BF3006B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3A881-0BB4-5A31-E1CA-57B16AF7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14796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AF3EBB-DA74-7EF7-9331-A8B24BE06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EC56A-A292-CC04-06F6-85DA5A8AC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7C30A-03B4-D215-9041-4EEBF7EBD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2C83-2215-C295-6026-90FF9973E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82628-48C4-8844-E567-7BDCB91B4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9218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AED0082-CC9C-EFE1-E3D9-FFA7DF4D3672}"/>
              </a:ext>
            </a:extLst>
          </p:cNvPr>
          <p:cNvSpPr txBox="1"/>
          <p:nvPr/>
        </p:nvSpPr>
        <p:spPr>
          <a:xfrm>
            <a:off x="3961862" y="3934744"/>
            <a:ext cx="649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Acabar com a Defecação ao Ar Livre em Moçambique: Prioridades, Escala e Custos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D8D4B4-3FCD-90B7-2668-862B2700812E}"/>
              </a:ext>
            </a:extLst>
          </p:cNvPr>
          <p:cNvSpPr txBox="1"/>
          <p:nvPr/>
        </p:nvSpPr>
        <p:spPr>
          <a:xfrm>
            <a:off x="3168041" y="6043972"/>
            <a:ext cx="5855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Z" sz="2000" dirty="0">
                <a:latin typeface="Poppins Medium" pitchFamily="2" charset="77"/>
                <a:cs typeface="Poppins Medium" pitchFamily="2" charset="77"/>
              </a:rPr>
              <a:t>Maputo, 23 de Março de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49E7D3-1E28-D6A3-1AD5-F3872FD99A84}"/>
              </a:ext>
            </a:extLst>
          </p:cNvPr>
          <p:cNvSpPr txBox="1"/>
          <p:nvPr/>
        </p:nvSpPr>
        <p:spPr>
          <a:xfrm>
            <a:off x="4393126" y="3015149"/>
            <a:ext cx="55848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Moçambique</a:t>
            </a:r>
            <a:r>
              <a:rPr lang="en-US" sz="1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pt-BR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Acelerar o Investimento para a Universalização do Acesso à Água e Saneamento</a:t>
            </a:r>
            <a:endParaRPr lang="pt-BR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EDCF96-393F-4003-BD7D-734E9350943E}"/>
              </a:ext>
            </a:extLst>
          </p:cNvPr>
          <p:cNvSpPr txBox="1"/>
          <p:nvPr/>
        </p:nvSpPr>
        <p:spPr>
          <a:xfrm>
            <a:off x="4282144" y="4706955"/>
            <a:ext cx="5584887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Autor: Julie Aubriot, PhD</a:t>
            </a:r>
          </a:p>
          <a:p>
            <a:pPr algn="ctr">
              <a:lnSpc>
                <a:spcPct val="150000"/>
              </a:lnSpc>
            </a:pPr>
            <a:r>
              <a:rPr lang="en-US" sz="1400" dirty="0" err="1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Função</a:t>
            </a:r>
            <a:r>
              <a:rPr lang="en-US" sz="14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: </a:t>
            </a:r>
            <a:r>
              <a:rPr lang="en-US" sz="1400" dirty="0" err="1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Gestora</a:t>
            </a:r>
            <a:r>
              <a:rPr lang="en-US" sz="14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 de Saneamento, UNICEF</a:t>
            </a:r>
            <a:endParaRPr lang="en-MZ" sz="14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E29BF8A-34CE-6996-3B70-C498BB62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308" y="5643922"/>
            <a:ext cx="8001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CBA514-684A-E177-7EDB-E675A0BF9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9CBD1E7B-AC69-E9D7-6A2E-CEA2D888E6BF}"/>
              </a:ext>
            </a:extLst>
          </p:cNvPr>
          <p:cNvSpPr txBox="1"/>
          <p:nvPr/>
        </p:nvSpPr>
        <p:spPr>
          <a:xfrm>
            <a:off x="11169876" y="6269678"/>
            <a:ext cx="274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485CD1-0D47-EC19-EC46-CC0DC2CC3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097" y="424205"/>
            <a:ext cx="8631276" cy="580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3940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47CCF-0D9F-06A3-1354-A8C09C656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64040647-734E-4EF3-8CCB-6C480C3D6B6A}"/>
              </a:ext>
            </a:extLst>
          </p:cNvPr>
          <p:cNvSpPr txBox="1"/>
          <p:nvPr/>
        </p:nvSpPr>
        <p:spPr>
          <a:xfrm>
            <a:off x="11169876" y="6269678"/>
            <a:ext cx="332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2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B69CCC-B576-16F6-E6F7-ED7F4B735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940" y="2021449"/>
            <a:ext cx="8099550" cy="49119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C04FBE-71AC-20D8-5F54-7A40E5C73DD6}"/>
              </a:ext>
            </a:extLst>
          </p:cNvPr>
          <p:cNvSpPr txBox="1"/>
          <p:nvPr/>
        </p:nvSpPr>
        <p:spPr>
          <a:xfrm>
            <a:off x="1705510" y="88043"/>
            <a:ext cx="8270696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Moçambique enfrenta uma emergência sanitária.</a:t>
            </a:r>
          </a:p>
          <a:p>
            <a:endParaRPr lang="pt-BR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pt-BR" sz="2000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Mais de 7 milhões de pessoas defecam ao ar livre.  </a:t>
            </a:r>
          </a:p>
          <a:p>
            <a:endParaRPr lang="pt-BR" sz="200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pt-BR" sz="2000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zonas rurais são particularmente afectadas, com </a:t>
            </a:r>
            <a:r>
              <a:rPr lang="pt-BR" sz="3600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31%</a:t>
            </a:r>
            <a:r>
              <a:rPr lang="pt-BR" sz="2000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 população rural a practicar a defecação ao ar livre. </a:t>
            </a:r>
            <a:endParaRPr lang="en-US" sz="2000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19806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81E477-EB4B-E07B-A627-A5505775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7AB63B-B085-C3C0-4462-321418E22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981" y="2005267"/>
            <a:ext cx="8227989" cy="484275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F599D9B-FA6D-B6E7-A2FF-49F5FE66548F}"/>
              </a:ext>
            </a:extLst>
          </p:cNvPr>
          <p:cNvSpPr txBox="1"/>
          <p:nvPr/>
        </p:nvSpPr>
        <p:spPr>
          <a:xfrm>
            <a:off x="11169876" y="6269678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3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948F5-8AF8-615E-1FCE-3CFF71F4A6E7}"/>
              </a:ext>
            </a:extLst>
          </p:cNvPr>
          <p:cNvSpPr txBox="1"/>
          <p:nvPr/>
        </p:nvSpPr>
        <p:spPr>
          <a:xfrm>
            <a:off x="1976674" y="-4512"/>
            <a:ext cx="79829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Ao longo dos últimos </a:t>
            </a:r>
            <a:r>
              <a:rPr lang="pt-BR" sz="28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  <a:r>
              <a:rPr lang="pt-BR" sz="20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anos, a defecação ao ar livre diminuiu, mas o número de pessoas sem acesso a infra-estruturas de saneamento adequado aumentou.</a:t>
            </a:r>
          </a:p>
          <a:p>
            <a:pPr algn="ctr"/>
            <a:endParaRPr lang="pt-BR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pt-BR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desafio não consiste apenas em eliminar a defecação ao ar livre, mas também assegurar a subida na escada de saneamento.</a:t>
            </a:r>
            <a:endParaRPr lang="en-US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183D0D-FB9D-7ED9-94D4-4BC8AC25B847}"/>
              </a:ext>
            </a:extLst>
          </p:cNvPr>
          <p:cNvCxnSpPr>
            <a:cxnSpLocks/>
          </p:cNvCxnSpPr>
          <p:nvPr/>
        </p:nvCxnSpPr>
        <p:spPr>
          <a:xfrm>
            <a:off x="7019323" y="4086165"/>
            <a:ext cx="0" cy="1317790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A1FC481-CE78-9CE3-5996-4BCEF4076581}"/>
              </a:ext>
            </a:extLst>
          </p:cNvPr>
          <p:cNvCxnSpPr>
            <a:cxnSpLocks/>
          </p:cNvCxnSpPr>
          <p:nvPr/>
        </p:nvCxnSpPr>
        <p:spPr>
          <a:xfrm>
            <a:off x="7019323" y="5625628"/>
            <a:ext cx="0" cy="439110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76603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21B8B-2F47-5FA7-BD5B-691EA5563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03BFD1A9-0DBA-F5BE-CCDF-4426E7806337}"/>
              </a:ext>
            </a:extLst>
          </p:cNvPr>
          <p:cNvSpPr txBox="1"/>
          <p:nvPr/>
        </p:nvSpPr>
        <p:spPr>
          <a:xfrm>
            <a:off x="11169876" y="6269678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4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539425-E6B4-A4B4-24D8-907CB03E73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71"/>
          <a:stretch/>
        </p:blipFill>
        <p:spPr>
          <a:xfrm>
            <a:off x="2187019" y="2488676"/>
            <a:ext cx="8108422" cy="3800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C6B1C8-B86B-E3AA-97F7-FD43781DCDCA}"/>
              </a:ext>
            </a:extLst>
          </p:cNvPr>
          <p:cNvSpPr txBox="1"/>
          <p:nvPr/>
        </p:nvSpPr>
        <p:spPr>
          <a:xfrm>
            <a:off x="1551398" y="406880"/>
            <a:ext cx="84453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Governo de Moçambique aprovou a Estratégia de Saneamento Rural (ESR) em </a:t>
            </a:r>
            <a:r>
              <a:rPr lang="pt-BR" sz="24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2021.</a:t>
            </a:r>
          </a:p>
          <a:p>
            <a:pPr algn="ctr"/>
            <a:endParaRPr lang="pt-BR" sz="2400" b="1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pt-BR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ESR tem como objectivo eliminar o fecalismo à céu aberto e garantir o acesso, pelo menos, os serviços básicos de saneamento para todos até 2030.</a:t>
            </a:r>
            <a:endParaRPr lang="en-US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4FD93B-72A0-702F-9E9F-31027D65D9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58" r="11880"/>
          <a:stretch/>
        </p:blipFill>
        <p:spPr>
          <a:xfrm>
            <a:off x="8688954" y="2477979"/>
            <a:ext cx="2903278" cy="16619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831321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DC11EA-8DB2-4C85-C89B-626ABFB6B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9C1ACD7-ABDC-1C82-3BB0-0F6C3D45786A}"/>
              </a:ext>
            </a:extLst>
          </p:cNvPr>
          <p:cNvSpPr txBox="1"/>
          <p:nvPr/>
        </p:nvSpPr>
        <p:spPr>
          <a:xfrm>
            <a:off x="11169876" y="6269678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5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D2991A-09DB-F762-94D7-CA9EEE108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564" y="1510420"/>
            <a:ext cx="3514688" cy="44332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BEE6F2-0CE9-3B2C-14B1-6E6CB993B560}"/>
              </a:ext>
            </a:extLst>
          </p:cNvPr>
          <p:cNvSpPr txBox="1"/>
          <p:nvPr/>
        </p:nvSpPr>
        <p:spPr>
          <a:xfrm>
            <a:off x="2143852" y="1618082"/>
            <a:ext cx="501716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Desde </a:t>
            </a:r>
            <a:r>
              <a:rPr lang="pt-BR" sz="2400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2021, </a:t>
            </a:r>
            <a:r>
              <a:rPr lang="pt-BR" sz="3200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13 </a:t>
            </a:r>
            <a:r>
              <a:rPr lang="pt-BR" sz="2400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(8%) </a:t>
            </a:r>
            <a:r>
              <a:rPr lang="pt-BR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distritos foram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declarados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livres do fecalismo </a:t>
            </a:r>
            <a:r>
              <a:rPr lang="pt-BR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céu aberto: </a:t>
            </a:r>
          </a:p>
          <a:p>
            <a:endParaRPr lang="pt-BR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Guro, Macossa, 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Sussundenga,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Mossurize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BR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 Manica (na Província de 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Manica), 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Tsangano,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Marára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Angónia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Changara e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Magoé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(na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Província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Tete), 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Muanza,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Chibabava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Nhamatanda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(na </a:t>
            </a:r>
            <a:r>
              <a:rPr lang="en-US" b="1" dirty="0" err="1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Província</a:t>
            </a:r>
            <a:r>
              <a:rPr lang="en-US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Sofala).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pt-BR" b="1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=&gt; Como assegurar a sustentabilidade desses Distritos que já são “LIFECA”?</a:t>
            </a:r>
            <a:endParaRPr lang="en-US" b="1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A02FBE-2782-1293-4D6C-0B27829CD9F2}"/>
              </a:ext>
            </a:extLst>
          </p:cNvPr>
          <p:cNvSpPr txBox="1"/>
          <p:nvPr/>
        </p:nvSpPr>
        <p:spPr>
          <a:xfrm>
            <a:off x="1127474" y="330060"/>
            <a:ext cx="93624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24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Resultados alcançados ao longo dos últimos 5 anos, impulsionados pela implementação da Estratégia de Saneamento Rural (ESR).</a:t>
            </a:r>
          </a:p>
        </p:txBody>
      </p:sp>
    </p:spTree>
    <p:extLst>
      <p:ext uri="{BB962C8B-B14F-4D97-AF65-F5344CB8AC3E}">
        <p14:creationId xmlns:p14="http://schemas.microsoft.com/office/powerpoint/2010/main" val="74052074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862B7A-3D3E-816E-8779-C7085BA90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6F2492B-B780-ED2B-7231-FE30CB7CDA8B}"/>
              </a:ext>
            </a:extLst>
          </p:cNvPr>
          <p:cNvSpPr txBox="1"/>
          <p:nvPr/>
        </p:nvSpPr>
        <p:spPr>
          <a:xfrm>
            <a:off x="11169876" y="6269678"/>
            <a:ext cx="349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6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0EA654-8CF9-0351-1BF8-550BD52A4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96" y="548298"/>
            <a:ext cx="7038032" cy="61214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485C5-C4B0-B43C-31EC-6DB92F9401C5}"/>
              </a:ext>
            </a:extLst>
          </p:cNvPr>
          <p:cNvSpPr txBox="1"/>
          <p:nvPr/>
        </p:nvSpPr>
        <p:spPr>
          <a:xfrm>
            <a:off x="1551399" y="75787"/>
            <a:ext cx="84453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24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Apesar dos progressos alcançados, é necessário acelerar os esforços para cumprir os ODS até 2030.</a:t>
            </a:r>
            <a:endParaRPr lang="pt-BR" sz="24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12984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9FD953-54F9-7F6F-D51A-68DFF9261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5F1F0CC0-725B-1E3B-50B0-00500A3F828C}"/>
              </a:ext>
            </a:extLst>
          </p:cNvPr>
          <p:cNvSpPr txBox="1"/>
          <p:nvPr/>
        </p:nvSpPr>
        <p:spPr>
          <a:xfrm>
            <a:off x="11169876" y="6269678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7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6BC240-9B25-A6C9-3E81-4DCACB14C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443" y="1227344"/>
            <a:ext cx="9981019" cy="68218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>
                <a:latin typeface="Poppins" panose="00000500000000000000" pitchFamily="2" charset="0"/>
                <a:cs typeface="Poppins" panose="00000500000000000000" pitchFamily="2" charset="0"/>
              </a:rPr>
              <a:t>Processo</a:t>
            </a:r>
            <a:r>
              <a:rPr lang="en-US" sz="2000" b="1" dirty="0"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sz="2000" b="1" dirty="0" err="1">
                <a:latin typeface="Poppins" panose="00000500000000000000" pitchFamily="2" charset="0"/>
                <a:cs typeface="Poppins" panose="00000500000000000000" pitchFamily="2" charset="0"/>
              </a:rPr>
              <a:t>desenvolvimento</a:t>
            </a:r>
            <a:r>
              <a:rPr lang="en-US" sz="2000" b="1" dirty="0">
                <a:latin typeface="Poppins" panose="00000500000000000000" pitchFamily="2" charset="0"/>
                <a:cs typeface="Poppins" panose="00000500000000000000" pitchFamily="2" charset="0"/>
              </a:rPr>
              <a:t> do </a:t>
            </a:r>
            <a:r>
              <a:rPr lang="en-US" sz="2000" b="1" dirty="0" err="1">
                <a:latin typeface="Poppins" panose="00000500000000000000" pitchFamily="2" charset="0"/>
                <a:cs typeface="Poppins" panose="00000500000000000000" pitchFamily="2" charset="0"/>
              </a:rPr>
              <a:t>roteiro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 descr="A blue rectangular sign with white text&#10;&#10;Description automatically generated">
            <a:extLst>
              <a:ext uri="{FF2B5EF4-FFF2-40B4-BE49-F238E27FC236}">
                <a16:creationId xmlns:a16="http://schemas.microsoft.com/office/drawing/2014/main" id="{C86E8DA9-5360-B298-DDDE-7D28A6BA3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06" y="2027487"/>
            <a:ext cx="11507894" cy="1857489"/>
          </a:xfrm>
          <a:prstGeom prst="rect">
            <a:avLst/>
          </a:prstGeom>
          <a:noFill/>
        </p:spPr>
      </p:pic>
      <p:sp>
        <p:nvSpPr>
          <p:cNvPr id="5" name="Rectangular Callout 11">
            <a:extLst>
              <a:ext uri="{FF2B5EF4-FFF2-40B4-BE49-F238E27FC236}">
                <a16:creationId xmlns:a16="http://schemas.microsoft.com/office/drawing/2014/main" id="{63D4A4C3-B85C-2F80-ADEE-647E79D97948}"/>
              </a:ext>
            </a:extLst>
          </p:cNvPr>
          <p:cNvSpPr/>
          <p:nvPr/>
        </p:nvSpPr>
        <p:spPr>
          <a:xfrm>
            <a:off x="3400334" y="4098776"/>
            <a:ext cx="4601236" cy="2472472"/>
          </a:xfrm>
          <a:prstGeom prst="wedgeRectCallout">
            <a:avLst>
              <a:gd name="adj1" fmla="val -65944"/>
              <a:gd name="adj2" fmla="val -75444"/>
            </a:avLst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R</a:t>
            </a:r>
            <a:r>
              <a:rPr lang="pt-PT" sz="1400" cap="none" dirty="0">
                <a:solidFill>
                  <a:schemeClr val="tx2"/>
                </a:solidFill>
                <a:effectLst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evisão da documentação + consultas com a DNAAS e os parceiros de desenvolvimento</a:t>
            </a:r>
          </a:p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V</a:t>
            </a:r>
            <a:r>
              <a:rPr lang="pt-PT" sz="1400" cap="none" dirty="0">
                <a:solidFill>
                  <a:schemeClr val="tx2"/>
                </a:solidFill>
                <a:effectLst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isitas de campo em quatro distritos: </a:t>
            </a: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R</a:t>
            </a:r>
            <a:r>
              <a:rPr lang="pt-PT" sz="1400" cap="none" dirty="0">
                <a:solidFill>
                  <a:schemeClr val="tx2"/>
                </a:solidFill>
                <a:effectLst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ibaué e </a:t>
            </a: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N</a:t>
            </a:r>
            <a:r>
              <a:rPr lang="pt-PT" sz="1400" cap="none" dirty="0">
                <a:solidFill>
                  <a:schemeClr val="tx2"/>
                </a:solidFill>
                <a:effectLst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acala-velha (província de </a:t>
            </a: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N</a:t>
            </a:r>
            <a:r>
              <a:rPr lang="pt-PT" sz="1400" cap="none" dirty="0">
                <a:solidFill>
                  <a:schemeClr val="tx2"/>
                </a:solidFill>
                <a:effectLst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ampula) e Muanza e Búzi (província de </a:t>
            </a: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S</a:t>
            </a:r>
            <a:r>
              <a:rPr lang="pt-PT" sz="1400" cap="none" dirty="0">
                <a:solidFill>
                  <a:schemeClr val="tx2"/>
                </a:solidFill>
                <a:effectLst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ofala) - distritos que apresentam contextos diferentes, especialmente em termos de exposição aos riscos climáticos - Búzi e </a:t>
            </a: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N</a:t>
            </a:r>
            <a:r>
              <a:rPr lang="pt-PT" sz="1400" cap="none" dirty="0">
                <a:solidFill>
                  <a:schemeClr val="tx2"/>
                </a:solidFill>
                <a:effectLst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acala-Velha são particularmente propensos a inundações</a:t>
            </a:r>
            <a:r>
              <a:rPr lang="en-GB" sz="1400" cap="none" dirty="0">
                <a:solidFill>
                  <a:schemeClr val="tx2"/>
                </a:solidFill>
                <a:effectLst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</a:t>
            </a:r>
          </a:p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1400" b="0" i="0" u="none" strike="noStrike" spc="0" normalizeH="0" baseline="0" dirty="0" err="1">
                <a:ln>
                  <a:noFill/>
                </a:ln>
                <a:solidFill>
                  <a:schemeClr val="tx2"/>
                </a:solidFill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Ela</a:t>
            </a:r>
            <a:r>
              <a:rPr lang="en-GB" sz="1400" dirty="0" err="1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boração</a:t>
            </a:r>
            <a:r>
              <a:rPr lang="en-GB" sz="1400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 de  Micro- </a:t>
            </a:r>
            <a:r>
              <a:rPr lang="en-GB" sz="1400" dirty="0" err="1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Planos</a:t>
            </a:r>
            <a:r>
              <a:rPr lang="en-GB" sz="1400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 de Saneamento </a:t>
            </a:r>
            <a:r>
              <a:rPr lang="en-GB" sz="1400" dirty="0" err="1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pelos</a:t>
            </a:r>
            <a:r>
              <a:rPr lang="en-GB" sz="1400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 </a:t>
            </a:r>
            <a:r>
              <a:rPr lang="en-GB" sz="1400" dirty="0" err="1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Distritos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Poppins" panose="00000500000000000000" pitchFamily="2" charset="0"/>
              <a:ea typeface="+mj-ea"/>
              <a:cs typeface="Poppins" panose="00000500000000000000" pitchFamily="2" charset="0"/>
              <a:sym typeface="Helvetica Neue Medium"/>
            </a:endParaRPr>
          </a:p>
        </p:txBody>
      </p:sp>
      <p:sp>
        <p:nvSpPr>
          <p:cNvPr id="6" name="Rectangular Callout 4">
            <a:extLst>
              <a:ext uri="{FF2B5EF4-FFF2-40B4-BE49-F238E27FC236}">
                <a16:creationId xmlns:a16="http://schemas.microsoft.com/office/drawing/2014/main" id="{D0D43C8E-2FE3-4084-5375-D7D2BA50A363}"/>
              </a:ext>
            </a:extLst>
          </p:cNvPr>
          <p:cNvSpPr/>
          <p:nvPr/>
        </p:nvSpPr>
        <p:spPr>
          <a:xfrm>
            <a:off x="9081132" y="4294228"/>
            <a:ext cx="2088744" cy="1826141"/>
          </a:xfrm>
          <a:prstGeom prst="wedgeRectCallout">
            <a:avLst>
              <a:gd name="adj1" fmla="val -67796"/>
              <a:gd name="adj2" fmla="val -104516"/>
            </a:avLst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DNAAS</a:t>
            </a:r>
          </a:p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PT" sz="1400" cap="none" dirty="0" err="1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WaterAid</a:t>
            </a:r>
            <a:endParaRPr lang="pt-PT" sz="1400" cap="none" dirty="0">
              <a:solidFill>
                <a:schemeClr val="tx2"/>
              </a:solidFill>
              <a:latin typeface="Poppins" panose="00000500000000000000" pitchFamily="2" charset="0"/>
              <a:ea typeface="+mj-ea"/>
              <a:cs typeface="Poppins" panose="00000500000000000000" pitchFamily="2" charset="0"/>
            </a:endParaRPr>
          </a:p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SDC</a:t>
            </a:r>
          </a:p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PT" sz="1400" cap="none" dirty="0" err="1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Austrian</a:t>
            </a: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</a:t>
            </a:r>
            <a:r>
              <a:rPr lang="pt-PT" sz="1400" cap="none" dirty="0" err="1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Embassy</a:t>
            </a:r>
            <a:endParaRPr lang="pt-PT" sz="1400" cap="none" dirty="0">
              <a:solidFill>
                <a:schemeClr val="tx2"/>
              </a:solidFill>
              <a:latin typeface="Poppins" panose="00000500000000000000" pitchFamily="2" charset="0"/>
              <a:ea typeface="+mj-ea"/>
              <a:cs typeface="Poppins" panose="00000500000000000000" pitchFamily="2" charset="0"/>
            </a:endParaRPr>
          </a:p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PT" sz="1400" cap="none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SNV</a:t>
            </a:r>
          </a:p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PT" sz="14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UNICEF</a:t>
            </a:r>
          </a:p>
          <a:p>
            <a:pPr marL="285750" marR="0" indent="-2857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pt-PT" sz="1400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Todas as </a:t>
            </a:r>
            <a:r>
              <a:rPr lang="pt-PT" sz="1400" dirty="0" err="1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DPOPs</a:t>
            </a:r>
            <a:r>
              <a:rPr lang="pt-PT" sz="1400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Helvetica Neue Medium"/>
              </a:rPr>
              <a:t> foram envolvidas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Poppins" panose="00000500000000000000" pitchFamily="2" charset="0"/>
              <a:ea typeface="+mj-ea"/>
              <a:cs typeface="Poppins" panose="00000500000000000000" pitchFamily="2" charset="0"/>
              <a:sym typeface="Helvetica Neue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B7E777-03E8-8053-8C77-756ADCF8273D}"/>
              </a:ext>
            </a:extLst>
          </p:cNvPr>
          <p:cNvSpPr txBox="1"/>
          <p:nvPr/>
        </p:nvSpPr>
        <p:spPr>
          <a:xfrm>
            <a:off x="842146" y="167998"/>
            <a:ext cx="94996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 vista à operacionalização da ESR, foi desenvolvido um roteiro estratégico e orçamentado para orientar e priorizar os investimentos no Sub-sector de Saneamento Rural.</a:t>
            </a:r>
            <a:endParaRPr lang="pt-BR" sz="2400" dirty="0">
              <a:solidFill>
                <a:srgbClr val="00B0F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60619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30F9A-4138-889E-3A93-EDE1B54C5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F337954-5538-9F34-6000-14799D645E09}"/>
              </a:ext>
            </a:extLst>
          </p:cNvPr>
          <p:cNvSpPr txBox="1"/>
          <p:nvPr/>
        </p:nvSpPr>
        <p:spPr>
          <a:xfrm>
            <a:off x="11169876" y="6269678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8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E0EAAD-15B0-7AC2-A2C2-25F0408CD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52" y="188212"/>
            <a:ext cx="10802724" cy="998985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B0F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Objectivos do Roteiro Orcamentado para o Saneamento Rural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965A62-846C-3E80-113D-247CC549D1F6}"/>
              </a:ext>
            </a:extLst>
          </p:cNvPr>
          <p:cNvSpPr txBox="1"/>
          <p:nvPr/>
        </p:nvSpPr>
        <p:spPr>
          <a:xfrm>
            <a:off x="1917700" y="1104424"/>
            <a:ext cx="47117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000" b="1" dirty="0">
                <a:latin typeface="Poppins" panose="00000500000000000000" pitchFamily="2" charset="0"/>
                <a:cs typeface="Poppins" panose="00000500000000000000" pitchFamily="2" charset="0"/>
              </a:rPr>
              <a:t>O Roteiro orçamentado visa:</a:t>
            </a: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Aumentar à escala a construção de infraestruturas de saneamento por agregados familiares (que praticam o Fecalismo à céu Aberto e  aqueles que tem latrinas não melhoradas),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Promover a mudança de comportamento,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Reforçar as funções-chave do Sector (planeamento, monitoria, normas e implementação).</a:t>
            </a:r>
          </a:p>
          <a:p>
            <a:endParaRPr lang="pt-B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None/>
            </a:pPr>
            <a:r>
              <a:rPr lang="pt-BR" sz="2000" b="1" dirty="0">
                <a:latin typeface="Poppins" panose="00000500000000000000" pitchFamily="2" charset="0"/>
                <a:cs typeface="Poppins" panose="00000500000000000000" pitchFamily="2" charset="0"/>
              </a:rPr>
              <a:t>Finalidade:</a:t>
            </a: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 melhorar os serviços entre 2024–2030 e alcançar pelo menos o saneamento básico universal até 2030.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DD045B-B320-DE8F-24A6-B3089A63DAD9}"/>
              </a:ext>
            </a:extLst>
          </p:cNvPr>
          <p:cNvSpPr txBox="1"/>
          <p:nvPr/>
        </p:nvSpPr>
        <p:spPr>
          <a:xfrm>
            <a:off x="6996433" y="991922"/>
            <a:ext cx="49530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000" b="1" dirty="0">
                <a:latin typeface="Poppins" panose="00000500000000000000" pitchFamily="2" charset="0"/>
                <a:cs typeface="Poppins" panose="00000500000000000000" pitchFamily="2" charset="0"/>
              </a:rPr>
              <a:t>Principais dados utilizados:</a:t>
            </a:r>
            <a:endParaRPr lang="pt-B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Estimativas populacionais (ano de referência 2024 e ano-alvo 2030);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Taxas de cobertura dos níveis de serviço (defecação ao ar livre, não melhorado/limitado, pelo menos básico), por província;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Classificação das províncias em quatro tipologias, de acordo com a situação da defecação ao ar livre.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None/>
            </a:pPr>
            <a:r>
              <a:rPr lang="pt-BR" sz="2000" b="1" dirty="0">
                <a:latin typeface="Poppins" panose="00000500000000000000" pitchFamily="2" charset="0"/>
                <a:cs typeface="Poppins" panose="00000500000000000000" pitchFamily="2" charset="0"/>
              </a:rPr>
              <a:t>Definição da meta:</a:t>
            </a:r>
            <a:endParaRPr lang="pt-B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Eliminação da defecação à céu aberto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Poppins" panose="00000500000000000000" pitchFamily="2" charset="0"/>
                <a:cs typeface="Poppins" panose="00000500000000000000" pitchFamily="2" charset="0"/>
              </a:rPr>
              <a:t>100% de acesso ao saneanento básico, dos quais 50% com acesso a serviços de saneamento geridos de forma segura.</a:t>
            </a:r>
          </a:p>
        </p:txBody>
      </p:sp>
    </p:spTree>
    <p:extLst>
      <p:ext uri="{BB962C8B-B14F-4D97-AF65-F5344CB8AC3E}">
        <p14:creationId xmlns:p14="http://schemas.microsoft.com/office/powerpoint/2010/main" val="191474120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30F9A-4138-889E-3A93-EDE1B54C5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F337954-5538-9F34-6000-14799D645E09}"/>
              </a:ext>
            </a:extLst>
          </p:cNvPr>
          <p:cNvSpPr txBox="1"/>
          <p:nvPr/>
        </p:nvSpPr>
        <p:spPr>
          <a:xfrm>
            <a:off x="11735183" y="6276596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9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D37C71-206F-444B-8973-B4C389E3D9A9}"/>
              </a:ext>
            </a:extLst>
          </p:cNvPr>
          <p:cNvSpPr txBox="1">
            <a:spLocks/>
          </p:cNvSpPr>
          <p:nvPr/>
        </p:nvSpPr>
        <p:spPr>
          <a:xfrm>
            <a:off x="682874" y="381349"/>
            <a:ext cx="12514966" cy="99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B0F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CUSTOS DE IMPLEMENTAÇÃO DO ROTEIRO DE SANEAMENTO RURAL </a:t>
            </a:r>
            <a:br>
              <a:rPr lang="en-US" sz="2400" b="1" dirty="0">
                <a:solidFill>
                  <a:srgbClr val="00B0F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lang="en-US" sz="2400" b="1" dirty="0">
                <a:solidFill>
                  <a:srgbClr val="00B0F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CUSTOS UNITÁRIOS (MZN)</a:t>
            </a:r>
            <a:endParaRPr lang="pt-PT" sz="2400" b="1" dirty="0">
              <a:solidFill>
                <a:srgbClr val="00B0F0"/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DEAD73C-CD31-2C4D-CB45-B4C2BBEAC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695" y="1401321"/>
            <a:ext cx="9595488" cy="102034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AE6CFED-E1D2-B698-03D8-221775DEC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9696" y="2582927"/>
            <a:ext cx="9595488" cy="38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92218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85CE7-7241-A1D1-DB3A-916FA52E0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AE541CF6-D3D0-3EE8-7A9B-27DD7C3FE254}"/>
              </a:ext>
            </a:extLst>
          </p:cNvPr>
          <p:cNvSpPr txBox="1"/>
          <p:nvPr/>
        </p:nvSpPr>
        <p:spPr>
          <a:xfrm>
            <a:off x="11169876" y="6269678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10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D37C71-206F-444B-8973-B4C389E3D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67" y="507753"/>
            <a:ext cx="10802724" cy="998985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>
                <a:solidFill>
                  <a:srgbClr val="00B0F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Considerando a população rural atual, será necessário construir entre 363.000 e 468.000 infra-estruturas de saneamento por ano até 2030 — um total de 2.889.000 — para assegurar o acesso universal a pelo menos serviços básicos de saneamento.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820055-C58E-54E6-BC2B-C6DF57C48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801" y="2268259"/>
            <a:ext cx="8827290" cy="364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2413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35F5CA-460C-D65C-319F-9C843F627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31B612B-DF5F-E716-6604-74123446E097}"/>
              </a:ext>
            </a:extLst>
          </p:cNvPr>
          <p:cNvSpPr txBox="1"/>
          <p:nvPr/>
        </p:nvSpPr>
        <p:spPr>
          <a:xfrm>
            <a:off x="11169876" y="6269678"/>
            <a:ext cx="364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11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5BA90E-7684-88D8-2422-9F638706C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654761-43EE-992F-104A-EF014658DF3C}"/>
              </a:ext>
            </a:extLst>
          </p:cNvPr>
          <p:cNvSpPr/>
          <p:nvPr/>
        </p:nvSpPr>
        <p:spPr>
          <a:xfrm>
            <a:off x="731519" y="268279"/>
            <a:ext cx="3202134" cy="6318746"/>
          </a:xfrm>
          <a:prstGeom prst="round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" panose="00000500000000000000" pitchFamily="2" charset="0"/>
                <a:ea typeface="Helvetica Neue Medium"/>
                <a:cs typeface="Poppins" panose="00000500000000000000" pitchFamily="2" charset="0"/>
                <a:sym typeface="Helvetica Neue Medium"/>
              </a:rPr>
              <a:t>Cenário 1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" panose="00000500000000000000" pitchFamily="2" charset="0"/>
                <a:ea typeface="Helvetica Neue Medium"/>
                <a:cs typeface="Poppins" panose="00000500000000000000" pitchFamily="2" charset="0"/>
                <a:sym typeface="Helvetica Neue Medium"/>
              </a:rPr>
              <a:t>“Business-as-usual – Eliminação da defecação ao ar livre (OD)”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sz="1400" dirty="0">
              <a:solidFill>
                <a:srgbClr val="FFFFFF"/>
              </a:solidFill>
              <a:latin typeface="Poppins" panose="00000500000000000000" pitchFamily="2" charset="0"/>
              <a:ea typeface="Helvetica Neue Medium"/>
              <a:cs typeface="Poppins" panose="00000500000000000000" pitchFamily="2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" panose="00000500000000000000" pitchFamily="2" charset="0"/>
                <a:ea typeface="Helvetica Neue Medium"/>
                <a:cs typeface="Poppins" panose="00000500000000000000" pitchFamily="2" charset="0"/>
                <a:sym typeface="Helvetica Neue Medium"/>
              </a:rPr>
              <a:t>LIFECA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sz="1400" dirty="0">
              <a:solidFill>
                <a:srgbClr val="FFFFFF"/>
              </a:solidFill>
              <a:latin typeface="Poppins" panose="00000500000000000000" pitchFamily="2" charset="0"/>
              <a:ea typeface="Helvetica Neue Medium"/>
              <a:cs typeface="Poppins" panose="00000500000000000000" pitchFamily="2" charset="0"/>
              <a:sym typeface="Helvetica Neue Medium"/>
            </a:endParaRPr>
          </a:p>
          <a:p>
            <a:pPr marL="285750" marR="0" indent="-28575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sz="1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" panose="00000500000000000000" pitchFamily="2" charset="0"/>
                <a:ea typeface="Helvetica Neue Medium"/>
                <a:cs typeface="Poppins" panose="00000500000000000000" pitchFamily="2" charset="0"/>
                <a:sym typeface="Helvetica Neue Medium"/>
              </a:rPr>
              <a:t>Elevado risco de retorno à defecação ao ar livre</a:t>
            </a:r>
          </a:p>
          <a:p>
            <a:pPr marL="285750" marR="0" indent="-28575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sz="1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" panose="00000500000000000000" pitchFamily="2" charset="0"/>
                <a:ea typeface="Helvetica Neue Medium"/>
                <a:cs typeface="Poppins" panose="00000500000000000000" pitchFamily="2" charset="0"/>
                <a:sym typeface="Helvetica Neue Medium"/>
              </a:rPr>
              <a:t>Foco exclusivo no CLTS resulta frequentemente em latrinas não melhoradas, pouco sustentáveis e com benefícios limitados para a saúde pública</a:t>
            </a:r>
          </a:p>
          <a:p>
            <a:pPr marL="285750" marR="0" indent="-28575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pt-BR" sz="1400" dirty="0">
              <a:solidFill>
                <a:srgbClr val="FFFFFF"/>
              </a:solidFill>
              <a:latin typeface="Poppins" panose="00000500000000000000" pitchFamily="2" charset="0"/>
              <a:ea typeface="Helvetica Neue Medium"/>
              <a:cs typeface="Poppins" panose="00000500000000000000" pitchFamily="2" charset="0"/>
              <a:sym typeface="Helvetica Neue Medium"/>
            </a:endParaRPr>
          </a:p>
          <a:p>
            <a:pPr marR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pt-BR" sz="1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Poppins" panose="00000500000000000000" pitchFamily="2" charset="0"/>
                <a:ea typeface="Helvetica Neue Medium"/>
                <a:cs typeface="Poppins" panose="00000500000000000000" pitchFamily="2" charset="0"/>
                <a:sym typeface="Helvetica Neue Medium"/>
              </a:rPr>
              <a:t>Conclusão:Dado o nível de investimento necessário para alcançar e manter o estatuto LIFECA, recomenda-se a transição para o Cenário 2 ou, preferencialmente, para o Cenário 3, que integram apoio estruturado à adoção de tecnologias e garantem maior sustentabilidade a longo prazo.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239C8D-1C76-C349-CC03-4CA506CC268F}"/>
              </a:ext>
            </a:extLst>
          </p:cNvPr>
          <p:cNvSpPr/>
          <p:nvPr/>
        </p:nvSpPr>
        <p:spPr>
          <a:xfrm>
            <a:off x="4316624" y="326092"/>
            <a:ext cx="3392276" cy="6205815"/>
          </a:xfrm>
          <a:prstGeom prst="round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Cenário 2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“Business-as-usual + – Eliminação da defecação ao ar livre +”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endParaRPr lang="pt-BR" sz="1400" b="1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LIFECA reforçado com apoio estruturado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Não apenas eliminar a defecação ao ar livre, mas acelerar a transição para níveis mais elevados de saneamento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Promoção do acesso a pelo menos saneamento básico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Possibilidade de “salto” directo da defecação ao ar livre para soluções básicas ou superiores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Redução da progressão incremental na escada do saneamento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Resultado esperado:</a:t>
            </a:r>
            <a:b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Maior sustentabilidade dos resultados e progressos mais rápidos rumo ao saneamento gerido de forma segura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DC32442-FFBD-084E-D2F4-4E3B13FDED02}"/>
              </a:ext>
            </a:extLst>
          </p:cNvPr>
          <p:cNvSpPr/>
          <p:nvPr/>
        </p:nvSpPr>
        <p:spPr>
          <a:xfrm>
            <a:off x="8031478" y="411442"/>
            <a:ext cx="3392275" cy="6035119"/>
          </a:xfrm>
          <a:prstGeom prst="round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pt-BR" sz="1400" b="1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Cenário 3</a:t>
            </a:r>
          </a:p>
          <a:p>
            <a:pPr algn="ctr" defTabSz="825500" hangingPunct="0"/>
            <a:r>
              <a:rPr lang="pt-BR" sz="1400" b="1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“Implementação plena do Roteiro – Saneamento básico para todos”</a:t>
            </a:r>
          </a:p>
          <a:p>
            <a:pPr algn="ctr" defTabSz="825500" hangingPunct="0"/>
            <a:endParaRPr lang="pt-BR" sz="1400" b="1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Implementação integral do Roteiro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Construção de latrinas segundo padrões definidos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Investimentos no desenvolvimento da cadeia de abastecimento (produtos e serviços de saneamento)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Consideração de mecanismos de subsídio, quando necessário</a:t>
            </a:r>
          </a:p>
          <a:p>
            <a:pPr marL="285750" indent="-285750" algn="ctr" defTabSz="825500" hangingPunct="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Resultado esperado:</a:t>
            </a:r>
            <a:b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pt-BR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Acesso universal a pelo menos saneamento básico e progressão sustentada para serviços geridos de forma segura.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800" cap="none" spc="0" dirty="0">
              <a:solidFill>
                <a:srgbClr val="FFFFFF"/>
              </a:solidFill>
              <a:latin typeface="Poppins" panose="00000500000000000000" pitchFamily="2" charset="0"/>
              <a:ea typeface="Helvetica Neue Medium"/>
              <a:cs typeface="Poppins" panose="00000500000000000000" pitchFamily="2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cap="none" spc="0" dirty="0">
              <a:solidFill>
                <a:srgbClr val="FFFFFF"/>
              </a:solidFill>
              <a:latin typeface="Poppins" panose="00000500000000000000" pitchFamily="2" charset="0"/>
              <a:ea typeface="Helvetica Neue Medium"/>
              <a:cs typeface="Poppins" panose="00000500000000000000" pitchFamily="2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cap="none" spc="0" dirty="0">
              <a:solidFill>
                <a:srgbClr val="FFFFFF"/>
              </a:solidFill>
              <a:latin typeface="Poppins" panose="00000500000000000000" pitchFamily="2" charset="0"/>
              <a:ea typeface="Helvetica Neue Medium"/>
              <a:cs typeface="Poppins" panose="00000500000000000000" pitchFamily="2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cap="none" spc="0" dirty="0">
              <a:solidFill>
                <a:srgbClr val="FFFFFF"/>
              </a:solidFill>
              <a:latin typeface="Poppins" panose="00000500000000000000" pitchFamily="2" charset="0"/>
              <a:ea typeface="Helvetica Neue Medium"/>
              <a:cs typeface="Poppins" panose="00000500000000000000" pitchFamily="2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200" cap="none" spc="0" dirty="0">
              <a:solidFill>
                <a:srgbClr val="FFFFFF"/>
              </a:solidFill>
              <a:latin typeface="Poppins" panose="00000500000000000000" pitchFamily="2" charset="0"/>
              <a:ea typeface="Helvetica Neue Medium"/>
              <a:cs typeface="Poppins" panose="00000500000000000000" pitchFamily="2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7744023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9AA5AC-F971-9DC0-1C56-3E4ED117D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68A6DDE-4E64-7F72-357A-30B28D434856}"/>
              </a:ext>
            </a:extLst>
          </p:cNvPr>
          <p:cNvSpPr txBox="1"/>
          <p:nvPr/>
        </p:nvSpPr>
        <p:spPr>
          <a:xfrm>
            <a:off x="11169876" y="6269678"/>
            <a:ext cx="421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12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87E1BC-7692-D7AA-DC75-EC32EA0A8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810" y="107820"/>
            <a:ext cx="8392788" cy="627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6035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BBD2AF-C35C-AB22-9D91-0422F4D9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11501C36-1D7D-0B61-E2AF-77ECCA15B038}"/>
              </a:ext>
            </a:extLst>
          </p:cNvPr>
          <p:cNvSpPr txBox="1"/>
          <p:nvPr/>
        </p:nvSpPr>
        <p:spPr>
          <a:xfrm>
            <a:off x="11169876" y="6269678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13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EAF170-5772-6AEB-2CEF-DC687A46C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592" y="1280281"/>
            <a:ext cx="7296219" cy="45742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63CCF9-B5AE-FFDD-A517-1A3D1B3D1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5296" y="1791423"/>
            <a:ext cx="3126035" cy="40631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0036752-7889-7D07-FCF3-2C6B9E87E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5599"/>
            <a:ext cx="10802724" cy="998985"/>
          </a:xfrm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00B0F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Cenario 1 </a:t>
            </a:r>
          </a:p>
        </p:txBody>
      </p:sp>
    </p:spTree>
    <p:extLst>
      <p:ext uri="{BB962C8B-B14F-4D97-AF65-F5344CB8AC3E}">
        <p14:creationId xmlns:p14="http://schemas.microsoft.com/office/powerpoint/2010/main" val="226577532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4AE511-5880-F5F6-47EF-3486DB0F5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928AB4BE-3FCF-025E-050F-433F32BACA6A}"/>
              </a:ext>
            </a:extLst>
          </p:cNvPr>
          <p:cNvSpPr txBox="1"/>
          <p:nvPr/>
        </p:nvSpPr>
        <p:spPr>
          <a:xfrm>
            <a:off x="11169876" y="6269678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14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C86C2A-DBFE-8C87-F95B-270CD3961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67" y="507753"/>
            <a:ext cx="10802724" cy="998985"/>
          </a:xfrm>
        </p:spPr>
        <p:txBody>
          <a:bodyPr>
            <a:normAutofit/>
          </a:bodyPr>
          <a:lstStyle/>
          <a:p>
            <a:pPr algn="ctr"/>
            <a:r>
              <a:rPr lang="pt-BR" sz="2400" dirty="0">
                <a:solidFill>
                  <a:srgbClr val="00B0F0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Cenario </a:t>
            </a:r>
            <a:r>
              <a:rPr lang="pt-BR" sz="3200" dirty="0">
                <a:solidFill>
                  <a:srgbClr val="00B0F0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2</a:t>
            </a:r>
            <a:r>
              <a:rPr lang="pt-BR" sz="2400" dirty="0">
                <a:solidFill>
                  <a:srgbClr val="00B0F0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4EB33F-C635-8680-2FAF-76B4021F7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864" y="2292140"/>
            <a:ext cx="6874156" cy="33367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33D24A-C28F-C9C8-61EC-B83DF53341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9466"/>
          <a:stretch>
            <a:fillRect/>
          </a:stretch>
        </p:blipFill>
        <p:spPr>
          <a:xfrm>
            <a:off x="1636863" y="1470036"/>
            <a:ext cx="6874157" cy="8781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C443C3-027F-700F-0170-F6A45F4DC7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7191" y="779194"/>
            <a:ext cx="2718709" cy="30308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E1C1D4-B3C4-4192-317C-D639F2D2EC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1020" y="3680915"/>
            <a:ext cx="3484636" cy="258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6518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36E072-1D68-4897-9836-200B8B65D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66E3F27-0C88-A4DC-092B-88B97F30615C}"/>
              </a:ext>
            </a:extLst>
          </p:cNvPr>
          <p:cNvSpPr txBox="1"/>
          <p:nvPr/>
        </p:nvSpPr>
        <p:spPr>
          <a:xfrm>
            <a:off x="11169876" y="6269678"/>
            <a:ext cx="437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15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D74365-E22F-CF77-9D83-0CAA72B9B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67" y="507753"/>
            <a:ext cx="10802724" cy="998985"/>
          </a:xfrm>
        </p:spPr>
        <p:txBody>
          <a:bodyPr>
            <a:normAutofit/>
          </a:bodyPr>
          <a:lstStyle/>
          <a:p>
            <a:pPr algn="ctr"/>
            <a:r>
              <a:rPr lang="pt-BR" sz="2400" dirty="0">
                <a:solidFill>
                  <a:srgbClr val="00B0F0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Cenario </a:t>
            </a:r>
            <a:r>
              <a:rPr lang="pt-BR" sz="3200" dirty="0">
                <a:solidFill>
                  <a:srgbClr val="00B0F0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3</a:t>
            </a:r>
            <a:endParaRPr lang="pt-BR" sz="2400" dirty="0">
              <a:solidFill>
                <a:srgbClr val="00B0F0"/>
              </a:solidFill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CB4A82-9802-631D-E8AB-33C5347BB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25" y="4086415"/>
            <a:ext cx="3484636" cy="25887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D0997F-5FDC-DA6A-D651-12CD12FD4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8669" y="1506738"/>
            <a:ext cx="6173061" cy="35247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72EF76-F15F-E111-81DC-E70E88297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1643" y="327496"/>
            <a:ext cx="2743438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00031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2BCAF4-94AD-32AE-DB90-8C660CD1D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62634C16-10C3-0099-67A3-0C6E4124B1B2}"/>
              </a:ext>
            </a:extLst>
          </p:cNvPr>
          <p:cNvSpPr txBox="1"/>
          <p:nvPr/>
        </p:nvSpPr>
        <p:spPr>
          <a:xfrm>
            <a:off x="11169876" y="6269678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16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EA6134-7B44-B4D1-C251-5A400FE9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67" y="507753"/>
            <a:ext cx="10802724" cy="99898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solidFill>
                  <a:srgbClr val="00B0F0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Conclusão</a:t>
            </a:r>
            <a:endParaRPr lang="pt-BR" sz="2800" b="1" dirty="0">
              <a:solidFill>
                <a:srgbClr val="00B0F0"/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1A528C-C443-4AE3-1B72-2AD4BAB66FCF}"/>
              </a:ext>
            </a:extLst>
          </p:cNvPr>
          <p:cNvSpPr txBox="1"/>
          <p:nvPr/>
        </p:nvSpPr>
        <p:spPr>
          <a:xfrm>
            <a:off x="1854200" y="2309336"/>
            <a:ext cx="8851900" cy="242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pt-BR" sz="2400" dirty="0">
                <a:solidFill>
                  <a:srgbClr val="B6732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COMPACTO para água e saneamento em Moçambique constitui uma oportunidade estruturante para impulsionar a transformação do Sector de Águas em Moçambique. A inclusão do saneamento rural é essencial para atingir os ODS, assegurando impacto em larga escala e sustentabilidade dos serviços de saneamento.</a:t>
            </a:r>
            <a:endParaRPr lang="en-US" sz="2400" dirty="0">
              <a:solidFill>
                <a:srgbClr val="B6732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32105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5F9E267-81C0-4B2C-97A1-4B40BC3C57DD}"/>
              </a:ext>
            </a:extLst>
          </p:cNvPr>
          <p:cNvSpPr txBox="1"/>
          <p:nvPr/>
        </p:nvSpPr>
        <p:spPr>
          <a:xfrm>
            <a:off x="4784583" y="2030218"/>
            <a:ext cx="262283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Z" sz="10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Fim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3FABB0-5544-4813-34D2-B36AEEFC1B51}"/>
              </a:ext>
            </a:extLst>
          </p:cNvPr>
          <p:cNvSpPr/>
          <p:nvPr/>
        </p:nvSpPr>
        <p:spPr>
          <a:xfrm>
            <a:off x="1" y="5717512"/>
            <a:ext cx="12192000" cy="11404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7BBAC5-ABFB-75C2-5A51-F07D6D4C19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" t="77962" r="10957" b="6747"/>
          <a:stretch/>
        </p:blipFill>
        <p:spPr>
          <a:xfrm>
            <a:off x="842209" y="5831305"/>
            <a:ext cx="10425935" cy="83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17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ção(2)" id="{6E99BA31-5EA7-7A4F-906A-CC1D04EA7E5A}" vid="{AD7135BB-2236-5142-8AEE-EE021CA2A2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1071</TotalTime>
  <Words>1369</Words>
  <Application>Microsoft Office PowerPoint</Application>
  <PresentationFormat>Widescreen</PresentationFormat>
  <Paragraphs>126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Aharoni</vt:lpstr>
      <vt:lpstr>Arial</vt:lpstr>
      <vt:lpstr>Calibri</vt:lpstr>
      <vt:lpstr>Calibri Light</vt:lpstr>
      <vt:lpstr>Helvetica Neue Medium</vt:lpstr>
      <vt:lpstr>Poppins</vt:lpstr>
      <vt:lpstr>Poppins Light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Processo de desenvolvimento do roteiro</vt:lpstr>
      <vt:lpstr>Objectivos do Roteiro Orcamentado para o Saneamento Rural</vt:lpstr>
      <vt:lpstr>PowerPoint Presentation</vt:lpstr>
      <vt:lpstr>Considerando a população rural atual, será necessário construir entre 363.000 e 468.000 infra-estruturas de saneamento por ano até 2030 — um total de 2.889.000 — para assegurar o acesso universal a pelo menos serviços básicos de saneamento.</vt:lpstr>
      <vt:lpstr>PowerPoint Presentation</vt:lpstr>
      <vt:lpstr>PowerPoint Presentation</vt:lpstr>
      <vt:lpstr>Cenario 1 </vt:lpstr>
      <vt:lpstr>Cenario 2 </vt:lpstr>
      <vt:lpstr>Cenario 3</vt:lpstr>
      <vt:lpstr>Conclusão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demo</dc:creator>
  <cp:lastModifiedBy>Rosmina</cp:lastModifiedBy>
  <cp:revision>23</cp:revision>
  <cp:lastPrinted>2026-03-19T12:52:26Z</cp:lastPrinted>
  <dcterms:created xsi:type="dcterms:W3CDTF">2026-03-13T07:42:41Z</dcterms:created>
  <dcterms:modified xsi:type="dcterms:W3CDTF">2026-03-22T20:36:58Z</dcterms:modified>
</cp:coreProperties>
</file>